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59"/>
  </p:notesMasterIdLst>
  <p:handoutMasterIdLst>
    <p:handoutMasterId r:id="rId60"/>
  </p:handoutMasterIdLst>
  <p:sldIdLst>
    <p:sldId id="1356" r:id="rId2"/>
    <p:sldId id="1396" r:id="rId3"/>
    <p:sldId id="1397" r:id="rId4"/>
    <p:sldId id="1398" r:id="rId5"/>
    <p:sldId id="1399" r:id="rId6"/>
    <p:sldId id="1419" r:id="rId7"/>
    <p:sldId id="1401" r:id="rId8"/>
    <p:sldId id="1402" r:id="rId9"/>
    <p:sldId id="1404" r:id="rId10"/>
    <p:sldId id="1405" r:id="rId11"/>
    <p:sldId id="1406" r:id="rId12"/>
    <p:sldId id="1407" r:id="rId13"/>
    <p:sldId id="1420" r:id="rId14"/>
    <p:sldId id="1425" r:id="rId15"/>
    <p:sldId id="1355" r:id="rId16"/>
    <p:sldId id="1410" r:id="rId17"/>
    <p:sldId id="1357" r:id="rId18"/>
    <p:sldId id="1358" r:id="rId19"/>
    <p:sldId id="1359" r:id="rId20"/>
    <p:sldId id="1360" r:id="rId21"/>
    <p:sldId id="1361" r:id="rId22"/>
    <p:sldId id="1362" r:id="rId23"/>
    <p:sldId id="1363" r:id="rId24"/>
    <p:sldId id="1364" r:id="rId25"/>
    <p:sldId id="1369" r:id="rId26"/>
    <p:sldId id="1372" r:id="rId27"/>
    <p:sldId id="1373" r:id="rId28"/>
    <p:sldId id="1374" r:id="rId29"/>
    <p:sldId id="1416" r:id="rId30"/>
    <p:sldId id="1417" r:id="rId31"/>
    <p:sldId id="1418" r:id="rId32"/>
    <p:sldId id="1423" r:id="rId33"/>
    <p:sldId id="1375" r:id="rId34"/>
    <p:sldId id="1376" r:id="rId35"/>
    <p:sldId id="1411" r:id="rId36"/>
    <p:sldId id="1412" r:id="rId37"/>
    <p:sldId id="1413" r:id="rId38"/>
    <p:sldId id="1414" r:id="rId39"/>
    <p:sldId id="1415" r:id="rId40"/>
    <p:sldId id="1377" r:id="rId41"/>
    <p:sldId id="1378" r:id="rId42"/>
    <p:sldId id="1379" r:id="rId43"/>
    <p:sldId id="1380" r:id="rId44"/>
    <p:sldId id="1434" r:id="rId45"/>
    <p:sldId id="1384" r:id="rId46"/>
    <p:sldId id="1383" r:id="rId47"/>
    <p:sldId id="1382" r:id="rId48"/>
    <p:sldId id="1381" r:id="rId49"/>
    <p:sldId id="1385" r:id="rId50"/>
    <p:sldId id="1386" r:id="rId51"/>
    <p:sldId id="1387" r:id="rId52"/>
    <p:sldId id="1388" r:id="rId53"/>
    <p:sldId id="1389" r:id="rId54"/>
    <p:sldId id="1390" r:id="rId55"/>
    <p:sldId id="1391" r:id="rId56"/>
    <p:sldId id="1392" r:id="rId57"/>
    <p:sldId id="1393" r:id="rId58"/>
  </p:sldIdLst>
  <p:sldSz cx="9144000" cy="6858000" type="screen4x3"/>
  <p:notesSz cx="6811963" cy="99425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75" autoAdjust="0"/>
    <p:restoredTop sz="94150" autoAdjust="0"/>
  </p:normalViewPr>
  <p:slideViewPr>
    <p:cSldViewPr>
      <p:cViewPr>
        <p:scale>
          <a:sx n="89" d="100"/>
          <a:sy n="89" d="100"/>
        </p:scale>
        <p:origin x="-2274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3564" y="-96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C948B3-5970-474E-9476-E3EB152B5B71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de-DE"/>
        </a:p>
      </dgm:t>
    </dgm:pt>
    <dgm:pt modelId="{CC9C9105-65F7-4FEA-8CA0-90D6639A612D}">
      <dgm:prSet phldrT="[Text]" custT="1"/>
      <dgm:spPr/>
      <dgm:t>
        <a:bodyPr/>
        <a:lstStyle/>
        <a:p>
          <a:r>
            <a:rPr lang="de-DE" sz="1100"/>
            <a:t>Anwendungsmöglichkeiten  für  Recycling-Baustoffe</a:t>
          </a:r>
        </a:p>
      </dgm:t>
    </dgm:pt>
    <dgm:pt modelId="{10E23393-1C1E-4778-AAF1-8A013F9B8843}" type="parTrans" cxnId="{0334DB57-0CDF-4F6F-8947-3C91A54B390F}">
      <dgm:prSet/>
      <dgm:spPr/>
      <dgm:t>
        <a:bodyPr/>
        <a:lstStyle/>
        <a:p>
          <a:endParaRPr lang="de-DE"/>
        </a:p>
      </dgm:t>
    </dgm:pt>
    <dgm:pt modelId="{0C9C5D5D-4CE7-4005-B55F-DA18675B206E}" type="sibTrans" cxnId="{0334DB57-0CDF-4F6F-8947-3C91A54B390F}">
      <dgm:prSet/>
      <dgm:spPr/>
      <dgm:t>
        <a:bodyPr/>
        <a:lstStyle/>
        <a:p>
          <a:endParaRPr lang="de-DE"/>
        </a:p>
      </dgm:t>
    </dgm:pt>
    <dgm:pt modelId="{02208C93-2A74-479A-90B0-058BF8305399}">
      <dgm:prSet phldrT="[Text]"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Gesteneinskörnunge für die Asphaltproduktion	</a:t>
          </a:r>
        </a:p>
      </dgm:t>
    </dgm:pt>
    <dgm:pt modelId="{15FCBCD0-8873-4015-BB49-DCBC58280E3A}" type="parTrans" cxnId="{B03A090E-20D2-4493-8746-20AF39C99E85}">
      <dgm:prSet/>
      <dgm:spPr/>
      <dgm:t>
        <a:bodyPr/>
        <a:lstStyle/>
        <a:p>
          <a:endParaRPr lang="de-DE"/>
        </a:p>
      </dgm:t>
    </dgm:pt>
    <dgm:pt modelId="{4AD0872F-502A-48B8-A60C-B3F9CFE56F01}" type="sibTrans" cxnId="{B03A090E-20D2-4493-8746-20AF39C99E85}">
      <dgm:prSet/>
      <dgm:spPr/>
      <dgm:t>
        <a:bodyPr/>
        <a:lstStyle/>
        <a:p>
          <a:endParaRPr lang="de-DE"/>
        </a:p>
      </dgm:t>
    </dgm:pt>
    <dgm:pt modelId="{D5ED6CB4-D0D2-4AAC-92D3-2B90C7B0736F}">
      <dgm:prSet phldrT="[Text]"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Ungebundene und hydraulisch gebundene Tragschichten im Straßenbau</a:t>
          </a:r>
        </a:p>
      </dgm:t>
    </dgm:pt>
    <dgm:pt modelId="{D4FBEA82-843F-4F35-8887-C824408F415F}" type="parTrans" cxnId="{0D9378CD-F0B7-4DBB-AF6C-7583244E279C}">
      <dgm:prSet/>
      <dgm:spPr/>
      <dgm:t>
        <a:bodyPr/>
        <a:lstStyle/>
        <a:p>
          <a:endParaRPr lang="de-DE"/>
        </a:p>
      </dgm:t>
    </dgm:pt>
    <dgm:pt modelId="{A6DCDE44-C002-4C7D-98FB-0F4357B6D984}" type="sibTrans" cxnId="{0D9378CD-F0B7-4DBB-AF6C-7583244E279C}">
      <dgm:prSet/>
      <dgm:spPr/>
      <dgm:t>
        <a:bodyPr/>
        <a:lstStyle/>
        <a:p>
          <a:endParaRPr lang="de-DE"/>
        </a:p>
      </dgm:t>
    </dgm:pt>
    <dgm:pt modelId="{660EC467-E021-4EC5-BCC2-EAAD4DF7A1C3}">
      <dgm:prSet phldrT="[Text]"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Schütt- und Künettenfüllmaterial</a:t>
          </a:r>
        </a:p>
      </dgm:t>
    </dgm:pt>
    <dgm:pt modelId="{15FB8E2A-3FCD-4726-9807-3B0061A6B6FC}" type="parTrans" cxnId="{11466E49-DCE3-47F9-A3C0-AC64A30C49E1}">
      <dgm:prSet/>
      <dgm:spPr/>
      <dgm:t>
        <a:bodyPr/>
        <a:lstStyle/>
        <a:p>
          <a:endParaRPr lang="de-DE"/>
        </a:p>
      </dgm:t>
    </dgm:pt>
    <dgm:pt modelId="{DDE95B68-9AA2-4F63-90EF-C13FD3E6EFE9}" type="sibTrans" cxnId="{11466E49-DCE3-47F9-A3C0-AC64A30C49E1}">
      <dgm:prSet/>
      <dgm:spPr/>
      <dgm:t>
        <a:bodyPr/>
        <a:lstStyle/>
        <a:p>
          <a:endParaRPr lang="de-DE"/>
        </a:p>
      </dgm:t>
    </dgm:pt>
    <dgm:pt modelId="{1FB35F84-D2DA-4537-A5F1-3D710B753553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Gesteinskörnung für die Betonproduktion</a:t>
          </a:r>
        </a:p>
      </dgm:t>
    </dgm:pt>
    <dgm:pt modelId="{2F096BA0-1EBB-485D-B3A0-6EAE6ECDEFD7}" type="parTrans" cxnId="{EC271027-B074-48C3-9655-ADE84EA39DDE}">
      <dgm:prSet/>
      <dgm:spPr/>
      <dgm:t>
        <a:bodyPr/>
        <a:lstStyle/>
        <a:p>
          <a:endParaRPr lang="de-DE"/>
        </a:p>
      </dgm:t>
    </dgm:pt>
    <dgm:pt modelId="{54D1A188-1F18-4605-856E-5EB839DA16D9}" type="sibTrans" cxnId="{EC271027-B074-48C3-9655-ADE84EA39DDE}">
      <dgm:prSet/>
      <dgm:spPr/>
      <dgm:t>
        <a:bodyPr/>
        <a:lstStyle/>
        <a:p>
          <a:endParaRPr lang="de-DE"/>
        </a:p>
      </dgm:t>
    </dgm:pt>
    <dgm:pt modelId="{8F69FF4D-3241-4C8D-B96D-AB7F73A0D1FD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Anforderungen gemäß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Richtlinien des ÖBRV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ÖNORM EN 13043</a:t>
          </a:r>
        </a:p>
      </dgm:t>
    </dgm:pt>
    <dgm:pt modelId="{01C527EE-A980-4D2E-BCB4-3EA06D06A73C}" type="parTrans" cxnId="{A1248267-9023-45E1-854B-4DDE3A7AC99C}">
      <dgm:prSet/>
      <dgm:spPr/>
      <dgm:t>
        <a:bodyPr/>
        <a:lstStyle/>
        <a:p>
          <a:endParaRPr lang="de-DE"/>
        </a:p>
      </dgm:t>
    </dgm:pt>
    <dgm:pt modelId="{5FA39DEF-416C-456F-B951-16CFCF84A2A9}" type="sibTrans" cxnId="{A1248267-9023-45E1-854B-4DDE3A7AC99C}">
      <dgm:prSet/>
      <dgm:spPr/>
      <dgm:t>
        <a:bodyPr/>
        <a:lstStyle/>
        <a:p>
          <a:endParaRPr lang="de-DE"/>
        </a:p>
      </dgm:t>
    </dgm:pt>
    <dgm:pt modelId="{3AF2160F-4BB9-4CAD-ABFB-593EA987CFAD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Anforderungen gemäß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Richtlinien des ÖBRV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ÖNORM EN 12620</a:t>
          </a:r>
        </a:p>
      </dgm:t>
    </dgm:pt>
    <dgm:pt modelId="{8E5DB9F9-5B63-4D8B-B93D-8C437859D342}" type="parTrans" cxnId="{40692226-D59A-4FBE-B42F-C6FCC478B6F5}">
      <dgm:prSet/>
      <dgm:spPr/>
      <dgm:t>
        <a:bodyPr/>
        <a:lstStyle/>
        <a:p>
          <a:endParaRPr lang="de-DE"/>
        </a:p>
      </dgm:t>
    </dgm:pt>
    <dgm:pt modelId="{F060073F-E710-4DF2-BF0E-67274CD72468}" type="sibTrans" cxnId="{40692226-D59A-4FBE-B42F-C6FCC478B6F5}">
      <dgm:prSet/>
      <dgm:spPr/>
      <dgm:t>
        <a:bodyPr/>
        <a:lstStyle/>
        <a:p>
          <a:endParaRPr lang="de-DE"/>
        </a:p>
      </dgm:t>
    </dgm:pt>
    <dgm:pt modelId="{805F93B5-2A21-4415-808A-49C2237EECF6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Anforderungen gemäß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Richtlinien des ÖBRV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ÖNORM EN 13242</a:t>
          </a:r>
        </a:p>
      </dgm:t>
    </dgm:pt>
    <dgm:pt modelId="{634CA14A-39EA-4D13-B318-A855AE07E14E}" type="parTrans" cxnId="{D3946576-F075-48A2-81F1-650B5358BE74}">
      <dgm:prSet/>
      <dgm:spPr/>
      <dgm:t>
        <a:bodyPr/>
        <a:lstStyle/>
        <a:p>
          <a:endParaRPr lang="de-DE"/>
        </a:p>
      </dgm:t>
    </dgm:pt>
    <dgm:pt modelId="{FFA79B39-3D9D-49B4-9904-7ECF23E7A31A}" type="sibTrans" cxnId="{D3946576-F075-48A2-81F1-650B5358BE74}">
      <dgm:prSet/>
      <dgm:spPr/>
      <dgm:t>
        <a:bodyPr/>
        <a:lstStyle/>
        <a:p>
          <a:endParaRPr lang="de-DE"/>
        </a:p>
      </dgm:t>
    </dgm:pt>
    <dgm:pt modelId="{D1D8B015-A040-4B6B-B23F-87470FBD7D66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Anforderungen gemäß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Richtlinien des ÖBRV</a:t>
          </a:r>
        </a:p>
        <a:p>
          <a:r>
            <a:rPr lang="de-DE">
              <a:latin typeface="Arial" pitchFamily="34" charset="0"/>
              <a:cs typeface="Arial" pitchFamily="34" charset="0"/>
            </a:rPr>
            <a:t>* ONR 23131</a:t>
          </a:r>
        </a:p>
      </dgm:t>
    </dgm:pt>
    <dgm:pt modelId="{9C85ECF2-69C8-4551-BAC9-C5E5D9CC1ABE}" type="parTrans" cxnId="{CE9CA4DE-5EBD-46D2-AC8D-7E8463AD64D0}">
      <dgm:prSet/>
      <dgm:spPr/>
      <dgm:t>
        <a:bodyPr/>
        <a:lstStyle/>
        <a:p>
          <a:endParaRPr lang="de-DE"/>
        </a:p>
      </dgm:t>
    </dgm:pt>
    <dgm:pt modelId="{01550396-D685-4D32-8467-71DC86DD282A}" type="sibTrans" cxnId="{CE9CA4DE-5EBD-46D2-AC8D-7E8463AD64D0}">
      <dgm:prSet/>
      <dgm:spPr/>
      <dgm:t>
        <a:bodyPr/>
        <a:lstStyle/>
        <a:p>
          <a:endParaRPr lang="de-DE"/>
        </a:p>
      </dgm:t>
    </dgm:pt>
    <dgm:pt modelId="{6C69323B-167D-47F2-9902-5C129938D0E3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Anwendbare Recycling-Baustoffe: </a:t>
          </a:r>
        </a:p>
        <a:p>
          <a:r>
            <a:rPr lang="de-DE">
              <a:latin typeface="Arial" pitchFamily="34" charset="0"/>
              <a:cs typeface="Arial" pitchFamily="34" charset="0"/>
            </a:rPr>
            <a:t>RA, RB, RM, RAB</a:t>
          </a:r>
        </a:p>
      </dgm:t>
    </dgm:pt>
    <dgm:pt modelId="{6F0EB80B-FF0C-484F-9DF3-6303DA0CAA0F}" type="parTrans" cxnId="{374DA13E-5316-49F5-8D2A-A0C692195C2E}">
      <dgm:prSet/>
      <dgm:spPr/>
      <dgm:t>
        <a:bodyPr/>
        <a:lstStyle/>
        <a:p>
          <a:endParaRPr lang="de-DE"/>
        </a:p>
      </dgm:t>
    </dgm:pt>
    <dgm:pt modelId="{4735875C-DC4F-4C7A-A452-43FFBBE1AE13}" type="sibTrans" cxnId="{374DA13E-5316-49F5-8D2A-A0C692195C2E}">
      <dgm:prSet/>
      <dgm:spPr/>
      <dgm:t>
        <a:bodyPr/>
        <a:lstStyle/>
        <a:p>
          <a:endParaRPr lang="de-DE"/>
        </a:p>
      </dgm:t>
    </dgm:pt>
    <dgm:pt modelId="{F1A8BCA7-E490-4DD5-B08F-0ECF8E69A5B6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Anwendbare Recycling-Baustoffe: </a:t>
          </a:r>
        </a:p>
        <a:p>
          <a:r>
            <a:rPr lang="de-DE">
              <a:latin typeface="Arial" pitchFamily="34" charset="0"/>
              <a:cs typeface="Arial" pitchFamily="34" charset="0"/>
            </a:rPr>
            <a:t>RA, RB, RM, RAB, RZ, RHZ, RH</a:t>
          </a:r>
        </a:p>
      </dgm:t>
    </dgm:pt>
    <dgm:pt modelId="{AE97168C-4748-41A2-9800-5F2C55B64AC2}" type="parTrans" cxnId="{9FA48D50-37E9-4296-BB36-89D69F1BD492}">
      <dgm:prSet/>
      <dgm:spPr/>
      <dgm:t>
        <a:bodyPr/>
        <a:lstStyle/>
        <a:p>
          <a:endParaRPr lang="de-DE"/>
        </a:p>
      </dgm:t>
    </dgm:pt>
    <dgm:pt modelId="{CD764BFA-DF0C-4EB5-92E2-696209AF9EF2}" type="sibTrans" cxnId="{9FA48D50-37E9-4296-BB36-89D69F1BD492}">
      <dgm:prSet/>
      <dgm:spPr/>
      <dgm:t>
        <a:bodyPr/>
        <a:lstStyle/>
        <a:p>
          <a:endParaRPr lang="de-DE"/>
        </a:p>
      </dgm:t>
    </dgm:pt>
    <dgm:pt modelId="{4F1BF87E-A33E-402A-86E7-A87173D46011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Anwendbare Recycling-Baustoffe: </a:t>
          </a:r>
        </a:p>
        <a:p>
          <a:r>
            <a:rPr lang="de-DE">
              <a:latin typeface="Arial" pitchFamily="34" charset="0"/>
              <a:cs typeface="Arial" pitchFamily="34" charset="0"/>
            </a:rPr>
            <a:t>RA, RB, RM, RAB</a:t>
          </a:r>
        </a:p>
      </dgm:t>
    </dgm:pt>
    <dgm:pt modelId="{3C18DB79-74C4-43D8-B018-9F87B2F6632B}" type="parTrans" cxnId="{4D27D1BD-4F0D-43DD-8669-3DE764DEBBCC}">
      <dgm:prSet/>
      <dgm:spPr/>
      <dgm:t>
        <a:bodyPr/>
        <a:lstStyle/>
        <a:p>
          <a:endParaRPr lang="de-AT"/>
        </a:p>
      </dgm:t>
    </dgm:pt>
    <dgm:pt modelId="{D614AD35-9E82-4713-AF1A-90A8D7DFC6C1}" type="sibTrans" cxnId="{4D27D1BD-4F0D-43DD-8669-3DE764DEBBCC}">
      <dgm:prSet/>
      <dgm:spPr/>
      <dgm:t>
        <a:bodyPr/>
        <a:lstStyle/>
        <a:p>
          <a:endParaRPr lang="de-AT"/>
        </a:p>
      </dgm:t>
    </dgm:pt>
    <dgm:pt modelId="{6E17FE95-B8F9-4900-AA8F-8C73E83A5FF1}">
      <dgm:prSet/>
      <dgm:spPr/>
      <dgm:t>
        <a:bodyPr/>
        <a:lstStyle/>
        <a:p>
          <a:r>
            <a:rPr lang="de-DE">
              <a:latin typeface="Arial" pitchFamily="34" charset="0"/>
              <a:cs typeface="Arial" pitchFamily="34" charset="0"/>
            </a:rPr>
            <a:t>Anwendbare Recycling-Baustoffe: </a:t>
          </a:r>
        </a:p>
        <a:p>
          <a:r>
            <a:rPr lang="de-DE">
              <a:latin typeface="Arial" pitchFamily="34" charset="0"/>
              <a:cs typeface="Arial" pitchFamily="34" charset="0"/>
            </a:rPr>
            <a:t>RA, RB, RM, RAB, RHZ, RH, RMH, RFM, RS</a:t>
          </a:r>
        </a:p>
      </dgm:t>
    </dgm:pt>
    <dgm:pt modelId="{4E03FC63-C36F-4FEC-89A4-3137288F2C45}" type="parTrans" cxnId="{B27CC6D2-414D-47F8-8C0F-D3260E6071E9}">
      <dgm:prSet/>
      <dgm:spPr/>
      <dgm:t>
        <a:bodyPr/>
        <a:lstStyle/>
        <a:p>
          <a:endParaRPr lang="de-AT"/>
        </a:p>
      </dgm:t>
    </dgm:pt>
    <dgm:pt modelId="{6B4C47FC-C133-4622-91F0-297AAC903C79}" type="sibTrans" cxnId="{B27CC6D2-414D-47F8-8C0F-D3260E6071E9}">
      <dgm:prSet/>
      <dgm:spPr/>
      <dgm:t>
        <a:bodyPr/>
        <a:lstStyle/>
        <a:p>
          <a:endParaRPr lang="de-AT"/>
        </a:p>
      </dgm:t>
    </dgm:pt>
    <dgm:pt modelId="{48A881FB-3337-4118-B833-6136C336A228}" type="pres">
      <dgm:prSet presAssocID="{2BC948B3-5970-474E-9476-E3EB152B5B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AT"/>
        </a:p>
      </dgm:t>
    </dgm:pt>
    <dgm:pt modelId="{5A081F5E-E068-4F3F-8301-73EA085E306C}" type="pres">
      <dgm:prSet presAssocID="{CC9C9105-65F7-4FEA-8CA0-90D6639A612D}" presName="hierRoot1" presStyleCnt="0">
        <dgm:presLayoutVars>
          <dgm:hierBranch val="init"/>
        </dgm:presLayoutVars>
      </dgm:prSet>
      <dgm:spPr/>
    </dgm:pt>
    <dgm:pt modelId="{4FDA082A-A01C-4B58-9B9A-90FE9A3DE3DF}" type="pres">
      <dgm:prSet presAssocID="{CC9C9105-65F7-4FEA-8CA0-90D6639A612D}" presName="rootComposite1" presStyleCnt="0"/>
      <dgm:spPr/>
    </dgm:pt>
    <dgm:pt modelId="{10F451A3-37CE-4EC2-853C-69697DAC7F36}" type="pres">
      <dgm:prSet presAssocID="{CC9C9105-65F7-4FEA-8CA0-90D6639A612D}" presName="rootText1" presStyleLbl="node0" presStyleIdx="0" presStyleCnt="1" custScaleX="332884" custLinFactNeighborX="-5769" custLinFactNeighborY="1357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8D96C9BA-0330-420E-9331-2EC5CAE25E0C}" type="pres">
      <dgm:prSet presAssocID="{CC9C9105-65F7-4FEA-8CA0-90D6639A612D}" presName="rootConnector1" presStyleLbl="node1" presStyleIdx="0" presStyleCnt="0"/>
      <dgm:spPr/>
      <dgm:t>
        <a:bodyPr/>
        <a:lstStyle/>
        <a:p>
          <a:endParaRPr lang="de-AT"/>
        </a:p>
      </dgm:t>
    </dgm:pt>
    <dgm:pt modelId="{B72E2788-CB2C-4C20-A255-6BDB16623051}" type="pres">
      <dgm:prSet presAssocID="{CC9C9105-65F7-4FEA-8CA0-90D6639A612D}" presName="hierChild2" presStyleCnt="0"/>
      <dgm:spPr/>
    </dgm:pt>
    <dgm:pt modelId="{46B6497D-1894-42F6-9CB1-27A0AE4B9A19}" type="pres">
      <dgm:prSet presAssocID="{15FCBCD0-8873-4015-BB49-DCBC58280E3A}" presName="Name37" presStyleLbl="parChTrans1D2" presStyleIdx="0" presStyleCnt="4"/>
      <dgm:spPr/>
      <dgm:t>
        <a:bodyPr/>
        <a:lstStyle/>
        <a:p>
          <a:endParaRPr lang="de-AT"/>
        </a:p>
      </dgm:t>
    </dgm:pt>
    <dgm:pt modelId="{E664FF0A-7D52-404C-B564-D61C564ACCFD}" type="pres">
      <dgm:prSet presAssocID="{02208C93-2A74-479A-90B0-058BF8305399}" presName="hierRoot2" presStyleCnt="0">
        <dgm:presLayoutVars>
          <dgm:hierBranch val="init"/>
        </dgm:presLayoutVars>
      </dgm:prSet>
      <dgm:spPr/>
    </dgm:pt>
    <dgm:pt modelId="{D942C62A-B8EA-4064-B4D3-1733212EA3A0}" type="pres">
      <dgm:prSet presAssocID="{02208C93-2A74-479A-90B0-058BF8305399}" presName="rootComposite" presStyleCnt="0"/>
      <dgm:spPr/>
    </dgm:pt>
    <dgm:pt modelId="{54AEA434-5D13-4DCA-815A-571ED129EAEE}" type="pres">
      <dgm:prSet presAssocID="{02208C93-2A74-479A-90B0-058BF8305399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06D3AD1E-344D-4407-AE53-E3FB29859E5A}" type="pres">
      <dgm:prSet presAssocID="{02208C93-2A74-479A-90B0-058BF8305399}" presName="rootConnector" presStyleLbl="node2" presStyleIdx="0" presStyleCnt="4"/>
      <dgm:spPr/>
      <dgm:t>
        <a:bodyPr/>
        <a:lstStyle/>
        <a:p>
          <a:endParaRPr lang="de-AT"/>
        </a:p>
      </dgm:t>
    </dgm:pt>
    <dgm:pt modelId="{918FFF7A-93E0-41AE-9D9B-91860E35F09F}" type="pres">
      <dgm:prSet presAssocID="{02208C93-2A74-479A-90B0-058BF8305399}" presName="hierChild4" presStyleCnt="0"/>
      <dgm:spPr/>
    </dgm:pt>
    <dgm:pt modelId="{F970CD88-6F7A-4921-8FC5-06189A1882DA}" type="pres">
      <dgm:prSet presAssocID="{01C527EE-A980-4D2E-BCB4-3EA06D06A73C}" presName="Name37" presStyleLbl="parChTrans1D3" presStyleIdx="0" presStyleCnt="4"/>
      <dgm:spPr/>
      <dgm:t>
        <a:bodyPr/>
        <a:lstStyle/>
        <a:p>
          <a:endParaRPr lang="de-AT"/>
        </a:p>
      </dgm:t>
    </dgm:pt>
    <dgm:pt modelId="{77B9B45C-76D7-4FBD-8652-197D09B2C474}" type="pres">
      <dgm:prSet presAssocID="{8F69FF4D-3241-4C8D-B96D-AB7F73A0D1FD}" presName="hierRoot2" presStyleCnt="0">
        <dgm:presLayoutVars>
          <dgm:hierBranch val="init"/>
        </dgm:presLayoutVars>
      </dgm:prSet>
      <dgm:spPr/>
    </dgm:pt>
    <dgm:pt modelId="{D42BC4C6-5AA8-4C49-B837-0344F5C188E6}" type="pres">
      <dgm:prSet presAssocID="{8F69FF4D-3241-4C8D-B96D-AB7F73A0D1FD}" presName="rootComposite" presStyleCnt="0"/>
      <dgm:spPr/>
    </dgm:pt>
    <dgm:pt modelId="{5F07F9EB-3625-4E5F-ADED-E44A765B6331}" type="pres">
      <dgm:prSet presAssocID="{8F69FF4D-3241-4C8D-B96D-AB7F73A0D1FD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AB42C733-53E4-45EB-989C-440C301BB239}" type="pres">
      <dgm:prSet presAssocID="{8F69FF4D-3241-4C8D-B96D-AB7F73A0D1FD}" presName="rootConnector" presStyleLbl="node3" presStyleIdx="0" presStyleCnt="4"/>
      <dgm:spPr/>
      <dgm:t>
        <a:bodyPr/>
        <a:lstStyle/>
        <a:p>
          <a:endParaRPr lang="de-AT"/>
        </a:p>
      </dgm:t>
    </dgm:pt>
    <dgm:pt modelId="{C32EDCA3-8F35-4A22-95D3-8BCA7C6A6FD8}" type="pres">
      <dgm:prSet presAssocID="{8F69FF4D-3241-4C8D-B96D-AB7F73A0D1FD}" presName="hierChild4" presStyleCnt="0"/>
      <dgm:spPr/>
    </dgm:pt>
    <dgm:pt modelId="{D053760D-A84A-4075-B1C3-15E998C8FB4B}" type="pres">
      <dgm:prSet presAssocID="{6F0EB80B-FF0C-484F-9DF3-6303DA0CAA0F}" presName="Name37" presStyleLbl="parChTrans1D4" presStyleIdx="0" presStyleCnt="4"/>
      <dgm:spPr/>
      <dgm:t>
        <a:bodyPr/>
        <a:lstStyle/>
        <a:p>
          <a:endParaRPr lang="de-AT"/>
        </a:p>
      </dgm:t>
    </dgm:pt>
    <dgm:pt modelId="{99B6CE1A-127D-4F7F-BA1A-DAAC37CB0427}" type="pres">
      <dgm:prSet presAssocID="{6C69323B-167D-47F2-9902-5C129938D0E3}" presName="hierRoot2" presStyleCnt="0">
        <dgm:presLayoutVars>
          <dgm:hierBranch val="init"/>
        </dgm:presLayoutVars>
      </dgm:prSet>
      <dgm:spPr/>
    </dgm:pt>
    <dgm:pt modelId="{0A2FD96F-C238-4531-8726-C46B48E995DB}" type="pres">
      <dgm:prSet presAssocID="{6C69323B-167D-47F2-9902-5C129938D0E3}" presName="rootComposite" presStyleCnt="0"/>
      <dgm:spPr/>
    </dgm:pt>
    <dgm:pt modelId="{A52C67ED-5EF5-4C16-8222-36F0C4CD1503}" type="pres">
      <dgm:prSet presAssocID="{6C69323B-167D-47F2-9902-5C129938D0E3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88B2128F-F9CD-4856-8EA9-1AE2CA1117DC}" type="pres">
      <dgm:prSet presAssocID="{6C69323B-167D-47F2-9902-5C129938D0E3}" presName="rootConnector" presStyleLbl="node4" presStyleIdx="0" presStyleCnt="4"/>
      <dgm:spPr/>
      <dgm:t>
        <a:bodyPr/>
        <a:lstStyle/>
        <a:p>
          <a:endParaRPr lang="de-AT"/>
        </a:p>
      </dgm:t>
    </dgm:pt>
    <dgm:pt modelId="{9C20A5B2-843D-46C1-86F2-D9E437480C27}" type="pres">
      <dgm:prSet presAssocID="{6C69323B-167D-47F2-9902-5C129938D0E3}" presName="hierChild4" presStyleCnt="0"/>
      <dgm:spPr/>
    </dgm:pt>
    <dgm:pt modelId="{3378C8AD-9BF1-4DC6-9295-E13F3467A7C9}" type="pres">
      <dgm:prSet presAssocID="{6C69323B-167D-47F2-9902-5C129938D0E3}" presName="hierChild5" presStyleCnt="0"/>
      <dgm:spPr/>
    </dgm:pt>
    <dgm:pt modelId="{4EF60AE6-AF5C-4B39-8F00-7B6D6D5D9056}" type="pres">
      <dgm:prSet presAssocID="{8F69FF4D-3241-4C8D-B96D-AB7F73A0D1FD}" presName="hierChild5" presStyleCnt="0"/>
      <dgm:spPr/>
    </dgm:pt>
    <dgm:pt modelId="{5FE1B608-B89C-429B-B495-512AC958E1F9}" type="pres">
      <dgm:prSet presAssocID="{02208C93-2A74-479A-90B0-058BF8305399}" presName="hierChild5" presStyleCnt="0"/>
      <dgm:spPr/>
    </dgm:pt>
    <dgm:pt modelId="{78663287-739B-42C0-A426-133E58CD2A76}" type="pres">
      <dgm:prSet presAssocID="{2F096BA0-1EBB-485D-B3A0-6EAE6ECDEFD7}" presName="Name37" presStyleLbl="parChTrans1D2" presStyleIdx="1" presStyleCnt="4"/>
      <dgm:spPr/>
      <dgm:t>
        <a:bodyPr/>
        <a:lstStyle/>
        <a:p>
          <a:endParaRPr lang="de-AT"/>
        </a:p>
      </dgm:t>
    </dgm:pt>
    <dgm:pt modelId="{3B51B529-2120-48AA-B84F-A172BC356C77}" type="pres">
      <dgm:prSet presAssocID="{1FB35F84-D2DA-4537-A5F1-3D710B753553}" presName="hierRoot2" presStyleCnt="0">
        <dgm:presLayoutVars>
          <dgm:hierBranch val="init"/>
        </dgm:presLayoutVars>
      </dgm:prSet>
      <dgm:spPr/>
    </dgm:pt>
    <dgm:pt modelId="{F0381F6E-D67B-4013-BD60-261601925320}" type="pres">
      <dgm:prSet presAssocID="{1FB35F84-D2DA-4537-A5F1-3D710B753553}" presName="rootComposite" presStyleCnt="0"/>
      <dgm:spPr/>
    </dgm:pt>
    <dgm:pt modelId="{0675BEC0-3DAC-4062-BE2D-CE6171BA97EF}" type="pres">
      <dgm:prSet presAssocID="{1FB35F84-D2DA-4537-A5F1-3D710B753553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3415818B-95F8-49F0-B57A-512401DE8FD8}" type="pres">
      <dgm:prSet presAssocID="{1FB35F84-D2DA-4537-A5F1-3D710B753553}" presName="rootConnector" presStyleLbl="node2" presStyleIdx="1" presStyleCnt="4"/>
      <dgm:spPr/>
      <dgm:t>
        <a:bodyPr/>
        <a:lstStyle/>
        <a:p>
          <a:endParaRPr lang="de-AT"/>
        </a:p>
      </dgm:t>
    </dgm:pt>
    <dgm:pt modelId="{F3792DD1-FC92-4A31-A03D-1996BFFA6D97}" type="pres">
      <dgm:prSet presAssocID="{1FB35F84-D2DA-4537-A5F1-3D710B753553}" presName="hierChild4" presStyleCnt="0"/>
      <dgm:spPr/>
    </dgm:pt>
    <dgm:pt modelId="{94BCA748-C9A3-4673-B41F-72A5B86992B7}" type="pres">
      <dgm:prSet presAssocID="{8E5DB9F9-5B63-4D8B-B93D-8C437859D342}" presName="Name37" presStyleLbl="parChTrans1D3" presStyleIdx="1" presStyleCnt="4"/>
      <dgm:spPr/>
      <dgm:t>
        <a:bodyPr/>
        <a:lstStyle/>
        <a:p>
          <a:endParaRPr lang="de-AT"/>
        </a:p>
      </dgm:t>
    </dgm:pt>
    <dgm:pt modelId="{12A63DEC-7EE6-4899-883F-1CF9EF238139}" type="pres">
      <dgm:prSet presAssocID="{3AF2160F-4BB9-4CAD-ABFB-593EA987CFAD}" presName="hierRoot2" presStyleCnt="0">
        <dgm:presLayoutVars>
          <dgm:hierBranch val="init"/>
        </dgm:presLayoutVars>
      </dgm:prSet>
      <dgm:spPr/>
    </dgm:pt>
    <dgm:pt modelId="{E2702D8C-00A9-45A5-8F70-2671F00321BE}" type="pres">
      <dgm:prSet presAssocID="{3AF2160F-4BB9-4CAD-ABFB-593EA987CFAD}" presName="rootComposite" presStyleCnt="0"/>
      <dgm:spPr/>
    </dgm:pt>
    <dgm:pt modelId="{8F80FFA6-2801-4BA5-B2A0-CFA772604243}" type="pres">
      <dgm:prSet presAssocID="{3AF2160F-4BB9-4CAD-ABFB-593EA987CFAD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EDB44FF4-8D84-45BB-902E-52E7C284AE6D}" type="pres">
      <dgm:prSet presAssocID="{3AF2160F-4BB9-4CAD-ABFB-593EA987CFAD}" presName="rootConnector" presStyleLbl="node3" presStyleIdx="1" presStyleCnt="4"/>
      <dgm:spPr/>
      <dgm:t>
        <a:bodyPr/>
        <a:lstStyle/>
        <a:p>
          <a:endParaRPr lang="de-AT"/>
        </a:p>
      </dgm:t>
    </dgm:pt>
    <dgm:pt modelId="{86C666D5-E757-4C07-B7DC-ACAAFE0953D1}" type="pres">
      <dgm:prSet presAssocID="{3AF2160F-4BB9-4CAD-ABFB-593EA987CFAD}" presName="hierChild4" presStyleCnt="0"/>
      <dgm:spPr/>
    </dgm:pt>
    <dgm:pt modelId="{31F38FBB-7020-4437-8F03-30E1B3BE93E5}" type="pres">
      <dgm:prSet presAssocID="{AE97168C-4748-41A2-9800-5F2C55B64AC2}" presName="Name37" presStyleLbl="parChTrans1D4" presStyleIdx="1" presStyleCnt="4"/>
      <dgm:spPr/>
      <dgm:t>
        <a:bodyPr/>
        <a:lstStyle/>
        <a:p>
          <a:endParaRPr lang="de-AT"/>
        </a:p>
      </dgm:t>
    </dgm:pt>
    <dgm:pt modelId="{4950D0D1-D53A-4CAE-B447-6BB8BAA17255}" type="pres">
      <dgm:prSet presAssocID="{F1A8BCA7-E490-4DD5-B08F-0ECF8E69A5B6}" presName="hierRoot2" presStyleCnt="0">
        <dgm:presLayoutVars>
          <dgm:hierBranch val="init"/>
        </dgm:presLayoutVars>
      </dgm:prSet>
      <dgm:spPr/>
    </dgm:pt>
    <dgm:pt modelId="{33D9C70C-1E32-487E-9FE2-6717E19F7F22}" type="pres">
      <dgm:prSet presAssocID="{F1A8BCA7-E490-4DD5-B08F-0ECF8E69A5B6}" presName="rootComposite" presStyleCnt="0"/>
      <dgm:spPr/>
    </dgm:pt>
    <dgm:pt modelId="{6E1427E1-A2F2-4137-9F39-54B78FD2C9EA}" type="pres">
      <dgm:prSet presAssocID="{F1A8BCA7-E490-4DD5-B08F-0ECF8E69A5B6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15AA3964-9E39-49E7-9438-A67AB3D749D6}" type="pres">
      <dgm:prSet presAssocID="{F1A8BCA7-E490-4DD5-B08F-0ECF8E69A5B6}" presName="rootConnector" presStyleLbl="node4" presStyleIdx="1" presStyleCnt="4"/>
      <dgm:spPr/>
      <dgm:t>
        <a:bodyPr/>
        <a:lstStyle/>
        <a:p>
          <a:endParaRPr lang="de-AT"/>
        </a:p>
      </dgm:t>
    </dgm:pt>
    <dgm:pt modelId="{82EFFFCF-3573-4230-953A-900DA948F6E3}" type="pres">
      <dgm:prSet presAssocID="{F1A8BCA7-E490-4DD5-B08F-0ECF8E69A5B6}" presName="hierChild4" presStyleCnt="0"/>
      <dgm:spPr/>
    </dgm:pt>
    <dgm:pt modelId="{C5C706ED-CF6A-48CE-9CB4-E8D38C820F6D}" type="pres">
      <dgm:prSet presAssocID="{F1A8BCA7-E490-4DD5-B08F-0ECF8E69A5B6}" presName="hierChild5" presStyleCnt="0"/>
      <dgm:spPr/>
    </dgm:pt>
    <dgm:pt modelId="{467451BC-CF40-4B87-A9F3-FD4BF9854123}" type="pres">
      <dgm:prSet presAssocID="{3AF2160F-4BB9-4CAD-ABFB-593EA987CFAD}" presName="hierChild5" presStyleCnt="0"/>
      <dgm:spPr/>
    </dgm:pt>
    <dgm:pt modelId="{B195AD35-325E-4F1F-85B2-678259B00DE4}" type="pres">
      <dgm:prSet presAssocID="{1FB35F84-D2DA-4537-A5F1-3D710B753553}" presName="hierChild5" presStyleCnt="0"/>
      <dgm:spPr/>
    </dgm:pt>
    <dgm:pt modelId="{B58B2EC6-B95E-41E4-B8F5-923713F1BBA6}" type="pres">
      <dgm:prSet presAssocID="{D4FBEA82-843F-4F35-8887-C824408F415F}" presName="Name37" presStyleLbl="parChTrans1D2" presStyleIdx="2" presStyleCnt="4"/>
      <dgm:spPr/>
      <dgm:t>
        <a:bodyPr/>
        <a:lstStyle/>
        <a:p>
          <a:endParaRPr lang="de-AT"/>
        </a:p>
      </dgm:t>
    </dgm:pt>
    <dgm:pt modelId="{51577DA0-7E2D-46A2-A3F2-A99CDC5FBF3E}" type="pres">
      <dgm:prSet presAssocID="{D5ED6CB4-D0D2-4AAC-92D3-2B90C7B0736F}" presName="hierRoot2" presStyleCnt="0">
        <dgm:presLayoutVars>
          <dgm:hierBranch val="init"/>
        </dgm:presLayoutVars>
      </dgm:prSet>
      <dgm:spPr/>
    </dgm:pt>
    <dgm:pt modelId="{EFED4AAE-F53B-4E31-B556-B6FABDE6D29C}" type="pres">
      <dgm:prSet presAssocID="{D5ED6CB4-D0D2-4AAC-92D3-2B90C7B0736F}" presName="rootComposite" presStyleCnt="0"/>
      <dgm:spPr/>
    </dgm:pt>
    <dgm:pt modelId="{F9DE216E-177A-4580-9D6A-5CACB95D9100}" type="pres">
      <dgm:prSet presAssocID="{D5ED6CB4-D0D2-4AAC-92D3-2B90C7B0736F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9634D2B6-A45E-4885-A918-85717E3E609C}" type="pres">
      <dgm:prSet presAssocID="{D5ED6CB4-D0D2-4AAC-92D3-2B90C7B0736F}" presName="rootConnector" presStyleLbl="node2" presStyleIdx="2" presStyleCnt="4"/>
      <dgm:spPr/>
      <dgm:t>
        <a:bodyPr/>
        <a:lstStyle/>
        <a:p>
          <a:endParaRPr lang="de-AT"/>
        </a:p>
      </dgm:t>
    </dgm:pt>
    <dgm:pt modelId="{62AAE88C-9A9E-450C-A244-3041DB4BD931}" type="pres">
      <dgm:prSet presAssocID="{D5ED6CB4-D0D2-4AAC-92D3-2B90C7B0736F}" presName="hierChild4" presStyleCnt="0"/>
      <dgm:spPr/>
    </dgm:pt>
    <dgm:pt modelId="{5C6E25F7-3B29-40D7-B049-BE92CE1382AC}" type="pres">
      <dgm:prSet presAssocID="{634CA14A-39EA-4D13-B318-A855AE07E14E}" presName="Name37" presStyleLbl="parChTrans1D3" presStyleIdx="2" presStyleCnt="4"/>
      <dgm:spPr/>
      <dgm:t>
        <a:bodyPr/>
        <a:lstStyle/>
        <a:p>
          <a:endParaRPr lang="de-AT"/>
        </a:p>
      </dgm:t>
    </dgm:pt>
    <dgm:pt modelId="{268D8491-D850-48F0-B8B1-ECA65C740D03}" type="pres">
      <dgm:prSet presAssocID="{805F93B5-2A21-4415-808A-49C2237EECF6}" presName="hierRoot2" presStyleCnt="0">
        <dgm:presLayoutVars>
          <dgm:hierBranch val="init"/>
        </dgm:presLayoutVars>
      </dgm:prSet>
      <dgm:spPr/>
    </dgm:pt>
    <dgm:pt modelId="{B4C51ED3-7BD7-4F0D-8C83-403914B5A94F}" type="pres">
      <dgm:prSet presAssocID="{805F93B5-2A21-4415-808A-49C2237EECF6}" presName="rootComposite" presStyleCnt="0"/>
      <dgm:spPr/>
    </dgm:pt>
    <dgm:pt modelId="{AB11FB5D-1300-40D7-853A-A0B57774C2EC}" type="pres">
      <dgm:prSet presAssocID="{805F93B5-2A21-4415-808A-49C2237EECF6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5EE3440D-A95E-47B1-B2FF-BE02E7025CDE}" type="pres">
      <dgm:prSet presAssocID="{805F93B5-2A21-4415-808A-49C2237EECF6}" presName="rootConnector" presStyleLbl="node3" presStyleIdx="2" presStyleCnt="4"/>
      <dgm:spPr/>
      <dgm:t>
        <a:bodyPr/>
        <a:lstStyle/>
        <a:p>
          <a:endParaRPr lang="de-AT"/>
        </a:p>
      </dgm:t>
    </dgm:pt>
    <dgm:pt modelId="{BB599266-5045-456D-A290-FC3A41352C1D}" type="pres">
      <dgm:prSet presAssocID="{805F93B5-2A21-4415-808A-49C2237EECF6}" presName="hierChild4" presStyleCnt="0"/>
      <dgm:spPr/>
    </dgm:pt>
    <dgm:pt modelId="{7F0401D5-1ABF-4EC3-A631-0348B124FB26}" type="pres">
      <dgm:prSet presAssocID="{3C18DB79-74C4-43D8-B018-9F87B2F6632B}" presName="Name37" presStyleLbl="parChTrans1D4" presStyleIdx="2" presStyleCnt="4"/>
      <dgm:spPr/>
      <dgm:t>
        <a:bodyPr/>
        <a:lstStyle/>
        <a:p>
          <a:endParaRPr lang="de-AT"/>
        </a:p>
      </dgm:t>
    </dgm:pt>
    <dgm:pt modelId="{40F0BB29-FC3E-43FE-B4F6-2175F91285F5}" type="pres">
      <dgm:prSet presAssocID="{4F1BF87E-A33E-402A-86E7-A87173D46011}" presName="hierRoot2" presStyleCnt="0">
        <dgm:presLayoutVars>
          <dgm:hierBranch val="init"/>
        </dgm:presLayoutVars>
      </dgm:prSet>
      <dgm:spPr/>
    </dgm:pt>
    <dgm:pt modelId="{317ED514-9216-40AF-8B7C-44BFE06C2929}" type="pres">
      <dgm:prSet presAssocID="{4F1BF87E-A33E-402A-86E7-A87173D46011}" presName="rootComposite" presStyleCnt="0"/>
      <dgm:spPr/>
    </dgm:pt>
    <dgm:pt modelId="{4F3BF77F-B689-4DEF-909E-3132AC09D797}" type="pres">
      <dgm:prSet presAssocID="{4F1BF87E-A33E-402A-86E7-A87173D46011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F62BCC37-8833-4984-AFE3-01DE8FBAC637}" type="pres">
      <dgm:prSet presAssocID="{4F1BF87E-A33E-402A-86E7-A87173D46011}" presName="rootConnector" presStyleLbl="node4" presStyleIdx="2" presStyleCnt="4"/>
      <dgm:spPr/>
      <dgm:t>
        <a:bodyPr/>
        <a:lstStyle/>
        <a:p>
          <a:endParaRPr lang="de-AT"/>
        </a:p>
      </dgm:t>
    </dgm:pt>
    <dgm:pt modelId="{24F24EEA-DDE0-43D1-9550-F0EFD78861B7}" type="pres">
      <dgm:prSet presAssocID="{4F1BF87E-A33E-402A-86E7-A87173D46011}" presName="hierChild4" presStyleCnt="0"/>
      <dgm:spPr/>
    </dgm:pt>
    <dgm:pt modelId="{FA4DCF1A-D75B-478B-A3D7-96F7CE360422}" type="pres">
      <dgm:prSet presAssocID="{4F1BF87E-A33E-402A-86E7-A87173D46011}" presName="hierChild5" presStyleCnt="0"/>
      <dgm:spPr/>
    </dgm:pt>
    <dgm:pt modelId="{20EE7744-231B-43CC-8190-DCFE0199AD28}" type="pres">
      <dgm:prSet presAssocID="{805F93B5-2A21-4415-808A-49C2237EECF6}" presName="hierChild5" presStyleCnt="0"/>
      <dgm:spPr/>
    </dgm:pt>
    <dgm:pt modelId="{52488513-0CA7-4AD4-9C7F-221ED222E7BF}" type="pres">
      <dgm:prSet presAssocID="{D5ED6CB4-D0D2-4AAC-92D3-2B90C7B0736F}" presName="hierChild5" presStyleCnt="0"/>
      <dgm:spPr/>
    </dgm:pt>
    <dgm:pt modelId="{04C57FFA-2C5A-46CF-8270-701276384A08}" type="pres">
      <dgm:prSet presAssocID="{15FB8E2A-3FCD-4726-9807-3B0061A6B6FC}" presName="Name37" presStyleLbl="parChTrans1D2" presStyleIdx="3" presStyleCnt="4"/>
      <dgm:spPr/>
      <dgm:t>
        <a:bodyPr/>
        <a:lstStyle/>
        <a:p>
          <a:endParaRPr lang="de-AT"/>
        </a:p>
      </dgm:t>
    </dgm:pt>
    <dgm:pt modelId="{F0CDE5C0-6B93-493A-B3AB-6AD5E16AC787}" type="pres">
      <dgm:prSet presAssocID="{660EC467-E021-4EC5-BCC2-EAAD4DF7A1C3}" presName="hierRoot2" presStyleCnt="0">
        <dgm:presLayoutVars>
          <dgm:hierBranch val="init"/>
        </dgm:presLayoutVars>
      </dgm:prSet>
      <dgm:spPr/>
    </dgm:pt>
    <dgm:pt modelId="{7506FF90-8CD5-4623-BA87-F7C943639F4F}" type="pres">
      <dgm:prSet presAssocID="{660EC467-E021-4EC5-BCC2-EAAD4DF7A1C3}" presName="rootComposite" presStyleCnt="0"/>
      <dgm:spPr/>
    </dgm:pt>
    <dgm:pt modelId="{4C4D65A4-9074-4676-8DA5-1E3B5FD07E72}" type="pres">
      <dgm:prSet presAssocID="{660EC467-E021-4EC5-BCC2-EAAD4DF7A1C3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760FC8BD-88D3-4B00-A6CB-BE7CBF35BF06}" type="pres">
      <dgm:prSet presAssocID="{660EC467-E021-4EC5-BCC2-EAAD4DF7A1C3}" presName="rootConnector" presStyleLbl="node2" presStyleIdx="3" presStyleCnt="4"/>
      <dgm:spPr/>
      <dgm:t>
        <a:bodyPr/>
        <a:lstStyle/>
        <a:p>
          <a:endParaRPr lang="de-AT"/>
        </a:p>
      </dgm:t>
    </dgm:pt>
    <dgm:pt modelId="{835C57BD-89D1-4BAB-9FEF-5E7AD306FA1B}" type="pres">
      <dgm:prSet presAssocID="{660EC467-E021-4EC5-BCC2-EAAD4DF7A1C3}" presName="hierChild4" presStyleCnt="0"/>
      <dgm:spPr/>
    </dgm:pt>
    <dgm:pt modelId="{B157AEB6-BFA9-4BF4-A021-DD3C87527B66}" type="pres">
      <dgm:prSet presAssocID="{9C85ECF2-69C8-4551-BAC9-C5E5D9CC1ABE}" presName="Name37" presStyleLbl="parChTrans1D3" presStyleIdx="3" presStyleCnt="4"/>
      <dgm:spPr/>
      <dgm:t>
        <a:bodyPr/>
        <a:lstStyle/>
        <a:p>
          <a:endParaRPr lang="de-AT"/>
        </a:p>
      </dgm:t>
    </dgm:pt>
    <dgm:pt modelId="{FFF70803-79A1-4E15-A346-BDE1A4B4E199}" type="pres">
      <dgm:prSet presAssocID="{D1D8B015-A040-4B6B-B23F-87470FBD7D66}" presName="hierRoot2" presStyleCnt="0">
        <dgm:presLayoutVars>
          <dgm:hierBranch val="init"/>
        </dgm:presLayoutVars>
      </dgm:prSet>
      <dgm:spPr/>
    </dgm:pt>
    <dgm:pt modelId="{FA785CB8-D732-4F01-93F9-6E0DEEEC6C33}" type="pres">
      <dgm:prSet presAssocID="{D1D8B015-A040-4B6B-B23F-87470FBD7D66}" presName="rootComposite" presStyleCnt="0"/>
      <dgm:spPr/>
    </dgm:pt>
    <dgm:pt modelId="{DCDF2B81-5677-42CB-9023-4D8FABD7C8D5}" type="pres">
      <dgm:prSet presAssocID="{D1D8B015-A040-4B6B-B23F-87470FBD7D66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FC31740D-728E-4CED-8E81-4604C57F1F50}" type="pres">
      <dgm:prSet presAssocID="{D1D8B015-A040-4B6B-B23F-87470FBD7D66}" presName="rootConnector" presStyleLbl="node3" presStyleIdx="3" presStyleCnt="4"/>
      <dgm:spPr/>
      <dgm:t>
        <a:bodyPr/>
        <a:lstStyle/>
        <a:p>
          <a:endParaRPr lang="de-AT"/>
        </a:p>
      </dgm:t>
    </dgm:pt>
    <dgm:pt modelId="{7D42874D-10D2-4219-AAAD-3BF7D68E6934}" type="pres">
      <dgm:prSet presAssocID="{D1D8B015-A040-4B6B-B23F-87470FBD7D66}" presName="hierChild4" presStyleCnt="0"/>
      <dgm:spPr/>
    </dgm:pt>
    <dgm:pt modelId="{21379774-A948-460B-BAE3-08FB149C632C}" type="pres">
      <dgm:prSet presAssocID="{4E03FC63-C36F-4FEC-89A4-3137288F2C45}" presName="Name37" presStyleLbl="parChTrans1D4" presStyleIdx="3" presStyleCnt="4"/>
      <dgm:spPr/>
      <dgm:t>
        <a:bodyPr/>
        <a:lstStyle/>
        <a:p>
          <a:endParaRPr lang="de-AT"/>
        </a:p>
      </dgm:t>
    </dgm:pt>
    <dgm:pt modelId="{6309038D-C987-4B42-B183-502CA0FA414E}" type="pres">
      <dgm:prSet presAssocID="{6E17FE95-B8F9-4900-AA8F-8C73E83A5FF1}" presName="hierRoot2" presStyleCnt="0">
        <dgm:presLayoutVars>
          <dgm:hierBranch val="init"/>
        </dgm:presLayoutVars>
      </dgm:prSet>
      <dgm:spPr/>
    </dgm:pt>
    <dgm:pt modelId="{A3F780ED-C3AE-4330-B27B-E2AEE16EEF7F}" type="pres">
      <dgm:prSet presAssocID="{6E17FE95-B8F9-4900-AA8F-8C73E83A5FF1}" presName="rootComposite" presStyleCnt="0"/>
      <dgm:spPr/>
    </dgm:pt>
    <dgm:pt modelId="{3884BD3F-A0A2-4E23-8CE9-8D655F7501DB}" type="pres">
      <dgm:prSet presAssocID="{6E17FE95-B8F9-4900-AA8F-8C73E83A5FF1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EDB99E56-0FB1-43A9-9EB4-B9CE83F61DA2}" type="pres">
      <dgm:prSet presAssocID="{6E17FE95-B8F9-4900-AA8F-8C73E83A5FF1}" presName="rootConnector" presStyleLbl="node4" presStyleIdx="3" presStyleCnt="4"/>
      <dgm:spPr/>
      <dgm:t>
        <a:bodyPr/>
        <a:lstStyle/>
        <a:p>
          <a:endParaRPr lang="de-AT"/>
        </a:p>
      </dgm:t>
    </dgm:pt>
    <dgm:pt modelId="{B1006991-CE37-4D07-89DA-B7556DA509F5}" type="pres">
      <dgm:prSet presAssocID="{6E17FE95-B8F9-4900-AA8F-8C73E83A5FF1}" presName="hierChild4" presStyleCnt="0"/>
      <dgm:spPr/>
    </dgm:pt>
    <dgm:pt modelId="{818604D2-9C8E-44E6-AE31-EF7A21455268}" type="pres">
      <dgm:prSet presAssocID="{6E17FE95-B8F9-4900-AA8F-8C73E83A5FF1}" presName="hierChild5" presStyleCnt="0"/>
      <dgm:spPr/>
    </dgm:pt>
    <dgm:pt modelId="{91A097AC-17C6-4B0B-9A6C-59BB2371114C}" type="pres">
      <dgm:prSet presAssocID="{D1D8B015-A040-4B6B-B23F-87470FBD7D66}" presName="hierChild5" presStyleCnt="0"/>
      <dgm:spPr/>
    </dgm:pt>
    <dgm:pt modelId="{1DB035C5-A8D9-45D1-A812-D46C718CBD8B}" type="pres">
      <dgm:prSet presAssocID="{660EC467-E021-4EC5-BCC2-EAAD4DF7A1C3}" presName="hierChild5" presStyleCnt="0"/>
      <dgm:spPr/>
    </dgm:pt>
    <dgm:pt modelId="{FC949DFD-D417-4034-A0B8-C752BCF4E644}" type="pres">
      <dgm:prSet presAssocID="{CC9C9105-65F7-4FEA-8CA0-90D6639A612D}" presName="hierChild3" presStyleCnt="0"/>
      <dgm:spPr/>
    </dgm:pt>
  </dgm:ptLst>
  <dgm:cxnLst>
    <dgm:cxn modelId="{4637A6E5-A228-45CD-953E-4FC3B287EDF4}" type="presOf" srcId="{1FB35F84-D2DA-4537-A5F1-3D710B753553}" destId="{0675BEC0-3DAC-4062-BE2D-CE6171BA97EF}" srcOrd="0" destOrd="0" presId="urn:microsoft.com/office/officeart/2005/8/layout/orgChart1"/>
    <dgm:cxn modelId="{FD6F9B8C-4A45-4697-AB34-1A6FC0BB1E1E}" type="presOf" srcId="{AE97168C-4748-41A2-9800-5F2C55B64AC2}" destId="{31F38FBB-7020-4437-8F03-30E1B3BE93E5}" srcOrd="0" destOrd="0" presId="urn:microsoft.com/office/officeart/2005/8/layout/orgChart1"/>
    <dgm:cxn modelId="{C49A03CB-B751-4235-A4E4-DEE7098EFA8F}" type="presOf" srcId="{15FCBCD0-8873-4015-BB49-DCBC58280E3A}" destId="{46B6497D-1894-42F6-9CB1-27A0AE4B9A19}" srcOrd="0" destOrd="0" presId="urn:microsoft.com/office/officeart/2005/8/layout/orgChart1"/>
    <dgm:cxn modelId="{CE9CA4DE-5EBD-46D2-AC8D-7E8463AD64D0}" srcId="{660EC467-E021-4EC5-BCC2-EAAD4DF7A1C3}" destId="{D1D8B015-A040-4B6B-B23F-87470FBD7D66}" srcOrd="0" destOrd="0" parTransId="{9C85ECF2-69C8-4551-BAC9-C5E5D9CC1ABE}" sibTransId="{01550396-D685-4D32-8467-71DC86DD282A}"/>
    <dgm:cxn modelId="{412F7F72-490D-4057-A9C7-5516581D341F}" type="presOf" srcId="{805F93B5-2A21-4415-808A-49C2237EECF6}" destId="{AB11FB5D-1300-40D7-853A-A0B57774C2EC}" srcOrd="0" destOrd="0" presId="urn:microsoft.com/office/officeart/2005/8/layout/orgChart1"/>
    <dgm:cxn modelId="{227A27A4-8131-4149-9958-AA239CA42DCE}" type="presOf" srcId="{2BC948B3-5970-474E-9476-E3EB152B5B71}" destId="{48A881FB-3337-4118-B833-6136C336A228}" srcOrd="0" destOrd="0" presId="urn:microsoft.com/office/officeart/2005/8/layout/orgChart1"/>
    <dgm:cxn modelId="{EC271027-B074-48C3-9655-ADE84EA39DDE}" srcId="{CC9C9105-65F7-4FEA-8CA0-90D6639A612D}" destId="{1FB35F84-D2DA-4537-A5F1-3D710B753553}" srcOrd="1" destOrd="0" parTransId="{2F096BA0-1EBB-485D-B3A0-6EAE6ECDEFD7}" sibTransId="{54D1A188-1F18-4605-856E-5EB839DA16D9}"/>
    <dgm:cxn modelId="{B5B0C9C5-9B83-4E30-BC49-DE1CCF9F5758}" type="presOf" srcId="{02208C93-2A74-479A-90B0-058BF8305399}" destId="{06D3AD1E-344D-4407-AE53-E3FB29859E5A}" srcOrd="1" destOrd="0" presId="urn:microsoft.com/office/officeart/2005/8/layout/orgChart1"/>
    <dgm:cxn modelId="{545ACCC0-4AB7-4203-AE99-C638E929D58D}" type="presOf" srcId="{8E5DB9F9-5B63-4D8B-B93D-8C437859D342}" destId="{94BCA748-C9A3-4673-B41F-72A5B86992B7}" srcOrd="0" destOrd="0" presId="urn:microsoft.com/office/officeart/2005/8/layout/orgChart1"/>
    <dgm:cxn modelId="{12937615-D794-4212-86EE-1EF81E7CEBB7}" type="presOf" srcId="{4F1BF87E-A33E-402A-86E7-A87173D46011}" destId="{F62BCC37-8833-4984-AFE3-01DE8FBAC637}" srcOrd="1" destOrd="0" presId="urn:microsoft.com/office/officeart/2005/8/layout/orgChart1"/>
    <dgm:cxn modelId="{4D27D1BD-4F0D-43DD-8669-3DE764DEBBCC}" srcId="{805F93B5-2A21-4415-808A-49C2237EECF6}" destId="{4F1BF87E-A33E-402A-86E7-A87173D46011}" srcOrd="0" destOrd="0" parTransId="{3C18DB79-74C4-43D8-B018-9F87B2F6632B}" sibTransId="{D614AD35-9E82-4713-AF1A-90A8D7DFC6C1}"/>
    <dgm:cxn modelId="{273C632F-D322-4450-B552-37B4E8BB89B3}" type="presOf" srcId="{4F1BF87E-A33E-402A-86E7-A87173D46011}" destId="{4F3BF77F-B689-4DEF-909E-3132AC09D797}" srcOrd="0" destOrd="0" presId="urn:microsoft.com/office/officeart/2005/8/layout/orgChart1"/>
    <dgm:cxn modelId="{7D6A321B-1A08-4A76-A0EE-6EC8769BAFB4}" type="presOf" srcId="{6C69323B-167D-47F2-9902-5C129938D0E3}" destId="{A52C67ED-5EF5-4C16-8222-36F0C4CD1503}" srcOrd="0" destOrd="0" presId="urn:microsoft.com/office/officeart/2005/8/layout/orgChart1"/>
    <dgm:cxn modelId="{C1AE7AFE-5CA0-4AF5-A09B-DE0851CE5E03}" type="presOf" srcId="{D5ED6CB4-D0D2-4AAC-92D3-2B90C7B0736F}" destId="{F9DE216E-177A-4580-9D6A-5CACB95D9100}" srcOrd="0" destOrd="0" presId="urn:microsoft.com/office/officeart/2005/8/layout/orgChart1"/>
    <dgm:cxn modelId="{3466D418-89D8-4F4E-A442-224DEA9FD25B}" type="presOf" srcId="{6F0EB80B-FF0C-484F-9DF3-6303DA0CAA0F}" destId="{D053760D-A84A-4075-B1C3-15E998C8FB4B}" srcOrd="0" destOrd="0" presId="urn:microsoft.com/office/officeart/2005/8/layout/orgChart1"/>
    <dgm:cxn modelId="{B27CC6D2-414D-47F8-8C0F-D3260E6071E9}" srcId="{D1D8B015-A040-4B6B-B23F-87470FBD7D66}" destId="{6E17FE95-B8F9-4900-AA8F-8C73E83A5FF1}" srcOrd="0" destOrd="0" parTransId="{4E03FC63-C36F-4FEC-89A4-3137288F2C45}" sibTransId="{6B4C47FC-C133-4622-91F0-297AAC903C79}"/>
    <dgm:cxn modelId="{40692226-D59A-4FBE-B42F-C6FCC478B6F5}" srcId="{1FB35F84-D2DA-4537-A5F1-3D710B753553}" destId="{3AF2160F-4BB9-4CAD-ABFB-593EA987CFAD}" srcOrd="0" destOrd="0" parTransId="{8E5DB9F9-5B63-4D8B-B93D-8C437859D342}" sibTransId="{F060073F-E710-4DF2-BF0E-67274CD72468}"/>
    <dgm:cxn modelId="{11CDC882-640F-4F55-A483-FCFD1A6A82B0}" type="presOf" srcId="{D4FBEA82-843F-4F35-8887-C824408F415F}" destId="{B58B2EC6-B95E-41E4-B8F5-923713F1BBA6}" srcOrd="0" destOrd="0" presId="urn:microsoft.com/office/officeart/2005/8/layout/orgChart1"/>
    <dgm:cxn modelId="{ED94D8EB-0C40-4A51-8BA7-CFB66F700C25}" type="presOf" srcId="{634CA14A-39EA-4D13-B318-A855AE07E14E}" destId="{5C6E25F7-3B29-40D7-B049-BE92CE1382AC}" srcOrd="0" destOrd="0" presId="urn:microsoft.com/office/officeart/2005/8/layout/orgChart1"/>
    <dgm:cxn modelId="{9025484E-6586-4DC8-B31C-0ADC5C7F7396}" type="presOf" srcId="{6E17FE95-B8F9-4900-AA8F-8C73E83A5FF1}" destId="{EDB99E56-0FB1-43A9-9EB4-B9CE83F61DA2}" srcOrd="1" destOrd="0" presId="urn:microsoft.com/office/officeart/2005/8/layout/orgChart1"/>
    <dgm:cxn modelId="{B683CE27-7558-420D-8970-8199F8B30ABF}" type="presOf" srcId="{9C85ECF2-69C8-4551-BAC9-C5E5D9CC1ABE}" destId="{B157AEB6-BFA9-4BF4-A021-DD3C87527B66}" srcOrd="0" destOrd="0" presId="urn:microsoft.com/office/officeart/2005/8/layout/orgChart1"/>
    <dgm:cxn modelId="{BEB0402E-4033-4FBD-877B-627F63E55794}" type="presOf" srcId="{D1D8B015-A040-4B6B-B23F-87470FBD7D66}" destId="{FC31740D-728E-4CED-8E81-4604C57F1F50}" srcOrd="1" destOrd="0" presId="urn:microsoft.com/office/officeart/2005/8/layout/orgChart1"/>
    <dgm:cxn modelId="{6EC82DDE-811E-4F3C-BBBB-1B18F1D876E0}" type="presOf" srcId="{2F096BA0-1EBB-485D-B3A0-6EAE6ECDEFD7}" destId="{78663287-739B-42C0-A426-133E58CD2A76}" srcOrd="0" destOrd="0" presId="urn:microsoft.com/office/officeart/2005/8/layout/orgChart1"/>
    <dgm:cxn modelId="{5FA353D3-DE1E-41AF-9BEA-7CC615CC0E3E}" type="presOf" srcId="{CC9C9105-65F7-4FEA-8CA0-90D6639A612D}" destId="{8D96C9BA-0330-420E-9331-2EC5CAE25E0C}" srcOrd="1" destOrd="0" presId="urn:microsoft.com/office/officeart/2005/8/layout/orgChart1"/>
    <dgm:cxn modelId="{D0FCEFF1-EFCD-4E1E-BD99-CE54888D4C89}" type="presOf" srcId="{F1A8BCA7-E490-4DD5-B08F-0ECF8E69A5B6}" destId="{15AA3964-9E39-49E7-9438-A67AB3D749D6}" srcOrd="1" destOrd="0" presId="urn:microsoft.com/office/officeart/2005/8/layout/orgChart1"/>
    <dgm:cxn modelId="{CDD72A25-1315-482C-BD53-2BAA2038504E}" type="presOf" srcId="{3AF2160F-4BB9-4CAD-ABFB-593EA987CFAD}" destId="{8F80FFA6-2801-4BA5-B2A0-CFA772604243}" srcOrd="0" destOrd="0" presId="urn:microsoft.com/office/officeart/2005/8/layout/orgChart1"/>
    <dgm:cxn modelId="{76F9C17A-39D4-404A-916A-D125F38AE532}" type="presOf" srcId="{3AF2160F-4BB9-4CAD-ABFB-593EA987CFAD}" destId="{EDB44FF4-8D84-45BB-902E-52E7C284AE6D}" srcOrd="1" destOrd="0" presId="urn:microsoft.com/office/officeart/2005/8/layout/orgChart1"/>
    <dgm:cxn modelId="{D3946576-F075-48A2-81F1-650B5358BE74}" srcId="{D5ED6CB4-D0D2-4AAC-92D3-2B90C7B0736F}" destId="{805F93B5-2A21-4415-808A-49C2237EECF6}" srcOrd="0" destOrd="0" parTransId="{634CA14A-39EA-4D13-B318-A855AE07E14E}" sibTransId="{FFA79B39-3D9D-49B4-9904-7ECF23E7A31A}"/>
    <dgm:cxn modelId="{D8040F52-0885-45FB-B7F3-38439574E27E}" type="presOf" srcId="{8F69FF4D-3241-4C8D-B96D-AB7F73A0D1FD}" destId="{5F07F9EB-3625-4E5F-ADED-E44A765B6331}" srcOrd="0" destOrd="0" presId="urn:microsoft.com/office/officeart/2005/8/layout/orgChart1"/>
    <dgm:cxn modelId="{A2432F55-7ECA-4180-AD17-C58A88E9A581}" type="presOf" srcId="{6C69323B-167D-47F2-9902-5C129938D0E3}" destId="{88B2128F-F9CD-4856-8EA9-1AE2CA1117DC}" srcOrd="1" destOrd="0" presId="urn:microsoft.com/office/officeart/2005/8/layout/orgChart1"/>
    <dgm:cxn modelId="{A1248267-9023-45E1-854B-4DDE3A7AC99C}" srcId="{02208C93-2A74-479A-90B0-058BF8305399}" destId="{8F69FF4D-3241-4C8D-B96D-AB7F73A0D1FD}" srcOrd="0" destOrd="0" parTransId="{01C527EE-A980-4D2E-BCB4-3EA06D06A73C}" sibTransId="{5FA39DEF-416C-456F-B951-16CFCF84A2A9}"/>
    <dgm:cxn modelId="{386F4FB5-2799-411A-9CDD-2704530C1E20}" type="presOf" srcId="{660EC467-E021-4EC5-BCC2-EAAD4DF7A1C3}" destId="{4C4D65A4-9074-4676-8DA5-1E3B5FD07E72}" srcOrd="0" destOrd="0" presId="urn:microsoft.com/office/officeart/2005/8/layout/orgChart1"/>
    <dgm:cxn modelId="{77713981-4220-43DF-9373-C6110CFFF997}" type="presOf" srcId="{15FB8E2A-3FCD-4726-9807-3B0061A6B6FC}" destId="{04C57FFA-2C5A-46CF-8270-701276384A08}" srcOrd="0" destOrd="0" presId="urn:microsoft.com/office/officeart/2005/8/layout/orgChart1"/>
    <dgm:cxn modelId="{11466E49-DCE3-47F9-A3C0-AC64A30C49E1}" srcId="{CC9C9105-65F7-4FEA-8CA0-90D6639A612D}" destId="{660EC467-E021-4EC5-BCC2-EAAD4DF7A1C3}" srcOrd="3" destOrd="0" parTransId="{15FB8E2A-3FCD-4726-9807-3B0061A6B6FC}" sibTransId="{DDE95B68-9AA2-4F63-90EF-C13FD3E6EFE9}"/>
    <dgm:cxn modelId="{4E042F32-7E18-4F75-B944-AB899177A6DA}" type="presOf" srcId="{6E17FE95-B8F9-4900-AA8F-8C73E83A5FF1}" destId="{3884BD3F-A0A2-4E23-8CE9-8D655F7501DB}" srcOrd="0" destOrd="0" presId="urn:microsoft.com/office/officeart/2005/8/layout/orgChart1"/>
    <dgm:cxn modelId="{8E9A4A56-5C71-41D9-BE60-A4B1765334F8}" type="presOf" srcId="{01C527EE-A980-4D2E-BCB4-3EA06D06A73C}" destId="{F970CD88-6F7A-4921-8FC5-06189A1882DA}" srcOrd="0" destOrd="0" presId="urn:microsoft.com/office/officeart/2005/8/layout/orgChart1"/>
    <dgm:cxn modelId="{2EC18BD1-7F7E-4013-B1B2-08A959F2CDCB}" type="presOf" srcId="{3C18DB79-74C4-43D8-B018-9F87B2F6632B}" destId="{7F0401D5-1ABF-4EC3-A631-0348B124FB26}" srcOrd="0" destOrd="0" presId="urn:microsoft.com/office/officeart/2005/8/layout/orgChart1"/>
    <dgm:cxn modelId="{044D36E2-FD4B-4840-B739-C48F3B99F0C4}" type="presOf" srcId="{D1D8B015-A040-4B6B-B23F-87470FBD7D66}" destId="{DCDF2B81-5677-42CB-9023-4D8FABD7C8D5}" srcOrd="0" destOrd="0" presId="urn:microsoft.com/office/officeart/2005/8/layout/orgChart1"/>
    <dgm:cxn modelId="{4DCA6ED8-CBC9-4BBE-B268-6F5892506C03}" type="presOf" srcId="{4E03FC63-C36F-4FEC-89A4-3137288F2C45}" destId="{21379774-A948-460B-BAE3-08FB149C632C}" srcOrd="0" destOrd="0" presId="urn:microsoft.com/office/officeart/2005/8/layout/orgChart1"/>
    <dgm:cxn modelId="{12A568AF-18E4-40BA-B008-208469AB9E8E}" type="presOf" srcId="{805F93B5-2A21-4415-808A-49C2237EECF6}" destId="{5EE3440D-A95E-47B1-B2FF-BE02E7025CDE}" srcOrd="1" destOrd="0" presId="urn:microsoft.com/office/officeart/2005/8/layout/orgChart1"/>
    <dgm:cxn modelId="{74469871-0884-42A4-86A3-DA1EA943C4AC}" type="presOf" srcId="{02208C93-2A74-479A-90B0-058BF8305399}" destId="{54AEA434-5D13-4DCA-815A-571ED129EAEE}" srcOrd="0" destOrd="0" presId="urn:microsoft.com/office/officeart/2005/8/layout/orgChart1"/>
    <dgm:cxn modelId="{0334DB57-0CDF-4F6F-8947-3C91A54B390F}" srcId="{2BC948B3-5970-474E-9476-E3EB152B5B71}" destId="{CC9C9105-65F7-4FEA-8CA0-90D6639A612D}" srcOrd="0" destOrd="0" parTransId="{10E23393-1C1E-4778-AAF1-8A013F9B8843}" sibTransId="{0C9C5D5D-4CE7-4005-B55F-DA18675B206E}"/>
    <dgm:cxn modelId="{09DB1AC3-A2FF-4612-BAA9-8F139A80899C}" type="presOf" srcId="{D5ED6CB4-D0D2-4AAC-92D3-2B90C7B0736F}" destId="{9634D2B6-A45E-4885-A918-85717E3E609C}" srcOrd="1" destOrd="0" presId="urn:microsoft.com/office/officeart/2005/8/layout/orgChart1"/>
    <dgm:cxn modelId="{0D9378CD-F0B7-4DBB-AF6C-7583244E279C}" srcId="{CC9C9105-65F7-4FEA-8CA0-90D6639A612D}" destId="{D5ED6CB4-D0D2-4AAC-92D3-2B90C7B0736F}" srcOrd="2" destOrd="0" parTransId="{D4FBEA82-843F-4F35-8887-C824408F415F}" sibTransId="{A6DCDE44-C002-4C7D-98FB-0F4357B6D984}"/>
    <dgm:cxn modelId="{9FA48D50-37E9-4296-BB36-89D69F1BD492}" srcId="{3AF2160F-4BB9-4CAD-ABFB-593EA987CFAD}" destId="{F1A8BCA7-E490-4DD5-B08F-0ECF8E69A5B6}" srcOrd="0" destOrd="0" parTransId="{AE97168C-4748-41A2-9800-5F2C55B64AC2}" sibTransId="{CD764BFA-DF0C-4EB5-92E2-696209AF9EF2}"/>
    <dgm:cxn modelId="{374DA13E-5316-49F5-8D2A-A0C692195C2E}" srcId="{8F69FF4D-3241-4C8D-B96D-AB7F73A0D1FD}" destId="{6C69323B-167D-47F2-9902-5C129938D0E3}" srcOrd="0" destOrd="0" parTransId="{6F0EB80B-FF0C-484F-9DF3-6303DA0CAA0F}" sibTransId="{4735875C-DC4F-4C7A-A452-43FFBBE1AE13}"/>
    <dgm:cxn modelId="{B03A090E-20D2-4493-8746-20AF39C99E85}" srcId="{CC9C9105-65F7-4FEA-8CA0-90D6639A612D}" destId="{02208C93-2A74-479A-90B0-058BF8305399}" srcOrd="0" destOrd="0" parTransId="{15FCBCD0-8873-4015-BB49-DCBC58280E3A}" sibTransId="{4AD0872F-502A-48B8-A60C-B3F9CFE56F01}"/>
    <dgm:cxn modelId="{C1BFA782-8CA3-4948-803C-9FFF6AB029FD}" type="presOf" srcId="{660EC467-E021-4EC5-BCC2-EAAD4DF7A1C3}" destId="{760FC8BD-88D3-4B00-A6CB-BE7CBF35BF06}" srcOrd="1" destOrd="0" presId="urn:microsoft.com/office/officeart/2005/8/layout/orgChart1"/>
    <dgm:cxn modelId="{546D8A6B-E1C7-4DE7-8E13-1FC9B532FEBC}" type="presOf" srcId="{8F69FF4D-3241-4C8D-B96D-AB7F73A0D1FD}" destId="{AB42C733-53E4-45EB-989C-440C301BB239}" srcOrd="1" destOrd="0" presId="urn:microsoft.com/office/officeart/2005/8/layout/orgChart1"/>
    <dgm:cxn modelId="{EABF9E12-F795-48C3-843F-FB20D951B0C9}" type="presOf" srcId="{1FB35F84-D2DA-4537-A5F1-3D710B753553}" destId="{3415818B-95F8-49F0-B57A-512401DE8FD8}" srcOrd="1" destOrd="0" presId="urn:microsoft.com/office/officeart/2005/8/layout/orgChart1"/>
    <dgm:cxn modelId="{965C7318-75C4-404A-B646-3630B80AAF72}" type="presOf" srcId="{F1A8BCA7-E490-4DD5-B08F-0ECF8E69A5B6}" destId="{6E1427E1-A2F2-4137-9F39-54B78FD2C9EA}" srcOrd="0" destOrd="0" presId="urn:microsoft.com/office/officeart/2005/8/layout/orgChart1"/>
    <dgm:cxn modelId="{84BAED12-8CA9-4110-BC55-117F8E03FD8D}" type="presOf" srcId="{CC9C9105-65F7-4FEA-8CA0-90D6639A612D}" destId="{10F451A3-37CE-4EC2-853C-69697DAC7F36}" srcOrd="0" destOrd="0" presId="urn:microsoft.com/office/officeart/2005/8/layout/orgChart1"/>
    <dgm:cxn modelId="{7F9639F4-7831-4D21-9405-DC005B5399B3}" type="presParOf" srcId="{48A881FB-3337-4118-B833-6136C336A228}" destId="{5A081F5E-E068-4F3F-8301-73EA085E306C}" srcOrd="0" destOrd="0" presId="urn:microsoft.com/office/officeart/2005/8/layout/orgChart1"/>
    <dgm:cxn modelId="{9657DB79-2580-40EF-A6EA-FAE656226FBF}" type="presParOf" srcId="{5A081F5E-E068-4F3F-8301-73EA085E306C}" destId="{4FDA082A-A01C-4B58-9B9A-90FE9A3DE3DF}" srcOrd="0" destOrd="0" presId="urn:microsoft.com/office/officeart/2005/8/layout/orgChart1"/>
    <dgm:cxn modelId="{8D9D54B2-9130-43D4-AB02-53701BFB63D1}" type="presParOf" srcId="{4FDA082A-A01C-4B58-9B9A-90FE9A3DE3DF}" destId="{10F451A3-37CE-4EC2-853C-69697DAC7F36}" srcOrd="0" destOrd="0" presId="urn:microsoft.com/office/officeart/2005/8/layout/orgChart1"/>
    <dgm:cxn modelId="{D11F1FA4-76EA-4AA4-A4F3-F431F2763493}" type="presParOf" srcId="{4FDA082A-A01C-4B58-9B9A-90FE9A3DE3DF}" destId="{8D96C9BA-0330-420E-9331-2EC5CAE25E0C}" srcOrd="1" destOrd="0" presId="urn:microsoft.com/office/officeart/2005/8/layout/orgChart1"/>
    <dgm:cxn modelId="{7DF8DDBF-AB90-44CF-907A-F0DE71DD0D6F}" type="presParOf" srcId="{5A081F5E-E068-4F3F-8301-73EA085E306C}" destId="{B72E2788-CB2C-4C20-A255-6BDB16623051}" srcOrd="1" destOrd="0" presId="urn:microsoft.com/office/officeart/2005/8/layout/orgChart1"/>
    <dgm:cxn modelId="{DACDC619-28CB-4960-995D-AA463BF9A01C}" type="presParOf" srcId="{B72E2788-CB2C-4C20-A255-6BDB16623051}" destId="{46B6497D-1894-42F6-9CB1-27A0AE4B9A19}" srcOrd="0" destOrd="0" presId="urn:microsoft.com/office/officeart/2005/8/layout/orgChart1"/>
    <dgm:cxn modelId="{9CA3BF77-A02C-4968-B0B3-6FAD6C210894}" type="presParOf" srcId="{B72E2788-CB2C-4C20-A255-6BDB16623051}" destId="{E664FF0A-7D52-404C-B564-D61C564ACCFD}" srcOrd="1" destOrd="0" presId="urn:microsoft.com/office/officeart/2005/8/layout/orgChart1"/>
    <dgm:cxn modelId="{F39AF491-8D50-4E2B-A639-A778B4FAE37A}" type="presParOf" srcId="{E664FF0A-7D52-404C-B564-D61C564ACCFD}" destId="{D942C62A-B8EA-4064-B4D3-1733212EA3A0}" srcOrd="0" destOrd="0" presId="urn:microsoft.com/office/officeart/2005/8/layout/orgChart1"/>
    <dgm:cxn modelId="{BFABEF81-B37A-4EA9-AC65-D3EA9170AA09}" type="presParOf" srcId="{D942C62A-B8EA-4064-B4D3-1733212EA3A0}" destId="{54AEA434-5D13-4DCA-815A-571ED129EAEE}" srcOrd="0" destOrd="0" presId="urn:microsoft.com/office/officeart/2005/8/layout/orgChart1"/>
    <dgm:cxn modelId="{B04E2A64-A6F1-4F1B-AD7A-F8B2572E4E0A}" type="presParOf" srcId="{D942C62A-B8EA-4064-B4D3-1733212EA3A0}" destId="{06D3AD1E-344D-4407-AE53-E3FB29859E5A}" srcOrd="1" destOrd="0" presId="urn:microsoft.com/office/officeart/2005/8/layout/orgChart1"/>
    <dgm:cxn modelId="{2160C111-0C2E-4002-AB49-9EAF433A32EF}" type="presParOf" srcId="{E664FF0A-7D52-404C-B564-D61C564ACCFD}" destId="{918FFF7A-93E0-41AE-9D9B-91860E35F09F}" srcOrd="1" destOrd="0" presId="urn:microsoft.com/office/officeart/2005/8/layout/orgChart1"/>
    <dgm:cxn modelId="{515D7EC5-92FA-4D46-9363-30C852054384}" type="presParOf" srcId="{918FFF7A-93E0-41AE-9D9B-91860E35F09F}" destId="{F970CD88-6F7A-4921-8FC5-06189A1882DA}" srcOrd="0" destOrd="0" presId="urn:microsoft.com/office/officeart/2005/8/layout/orgChart1"/>
    <dgm:cxn modelId="{69DC1AB8-7F67-40BA-BF91-1F5CAA4D4853}" type="presParOf" srcId="{918FFF7A-93E0-41AE-9D9B-91860E35F09F}" destId="{77B9B45C-76D7-4FBD-8652-197D09B2C474}" srcOrd="1" destOrd="0" presId="urn:microsoft.com/office/officeart/2005/8/layout/orgChart1"/>
    <dgm:cxn modelId="{292DE034-4321-440B-B710-87FC4335D7BE}" type="presParOf" srcId="{77B9B45C-76D7-4FBD-8652-197D09B2C474}" destId="{D42BC4C6-5AA8-4C49-B837-0344F5C188E6}" srcOrd="0" destOrd="0" presId="urn:microsoft.com/office/officeart/2005/8/layout/orgChart1"/>
    <dgm:cxn modelId="{21593512-B733-49E8-9C22-88D21D698B98}" type="presParOf" srcId="{D42BC4C6-5AA8-4C49-B837-0344F5C188E6}" destId="{5F07F9EB-3625-4E5F-ADED-E44A765B6331}" srcOrd="0" destOrd="0" presId="urn:microsoft.com/office/officeart/2005/8/layout/orgChart1"/>
    <dgm:cxn modelId="{0862F305-92FF-4570-A342-9FF98E4CF02A}" type="presParOf" srcId="{D42BC4C6-5AA8-4C49-B837-0344F5C188E6}" destId="{AB42C733-53E4-45EB-989C-440C301BB239}" srcOrd="1" destOrd="0" presId="urn:microsoft.com/office/officeart/2005/8/layout/orgChart1"/>
    <dgm:cxn modelId="{C8764A1F-B263-457F-8358-5BED8C8B5A9C}" type="presParOf" srcId="{77B9B45C-76D7-4FBD-8652-197D09B2C474}" destId="{C32EDCA3-8F35-4A22-95D3-8BCA7C6A6FD8}" srcOrd="1" destOrd="0" presId="urn:microsoft.com/office/officeart/2005/8/layout/orgChart1"/>
    <dgm:cxn modelId="{7087B24A-A18E-4610-8920-A5F5C3913EFB}" type="presParOf" srcId="{C32EDCA3-8F35-4A22-95D3-8BCA7C6A6FD8}" destId="{D053760D-A84A-4075-B1C3-15E998C8FB4B}" srcOrd="0" destOrd="0" presId="urn:microsoft.com/office/officeart/2005/8/layout/orgChart1"/>
    <dgm:cxn modelId="{E7E107CF-7C64-4F73-9CCB-FBDA572B4B64}" type="presParOf" srcId="{C32EDCA3-8F35-4A22-95D3-8BCA7C6A6FD8}" destId="{99B6CE1A-127D-4F7F-BA1A-DAAC37CB0427}" srcOrd="1" destOrd="0" presId="urn:microsoft.com/office/officeart/2005/8/layout/orgChart1"/>
    <dgm:cxn modelId="{4B22D0DE-A0B4-4A8E-940D-FBBE16D1B806}" type="presParOf" srcId="{99B6CE1A-127D-4F7F-BA1A-DAAC37CB0427}" destId="{0A2FD96F-C238-4531-8726-C46B48E995DB}" srcOrd="0" destOrd="0" presId="urn:microsoft.com/office/officeart/2005/8/layout/orgChart1"/>
    <dgm:cxn modelId="{552B4212-CA11-4E3B-99E6-3B5CF7BB5D40}" type="presParOf" srcId="{0A2FD96F-C238-4531-8726-C46B48E995DB}" destId="{A52C67ED-5EF5-4C16-8222-36F0C4CD1503}" srcOrd="0" destOrd="0" presId="urn:microsoft.com/office/officeart/2005/8/layout/orgChart1"/>
    <dgm:cxn modelId="{5DCD8B43-DAE1-41E5-8A39-6B46DD4FB350}" type="presParOf" srcId="{0A2FD96F-C238-4531-8726-C46B48E995DB}" destId="{88B2128F-F9CD-4856-8EA9-1AE2CA1117DC}" srcOrd="1" destOrd="0" presId="urn:microsoft.com/office/officeart/2005/8/layout/orgChart1"/>
    <dgm:cxn modelId="{40C5D6CA-6506-4DE1-AD39-D2FB47143187}" type="presParOf" srcId="{99B6CE1A-127D-4F7F-BA1A-DAAC37CB0427}" destId="{9C20A5B2-843D-46C1-86F2-D9E437480C27}" srcOrd="1" destOrd="0" presId="urn:microsoft.com/office/officeart/2005/8/layout/orgChart1"/>
    <dgm:cxn modelId="{833D0C11-1BC7-4BAB-9B9E-EC42A25262AE}" type="presParOf" srcId="{99B6CE1A-127D-4F7F-BA1A-DAAC37CB0427}" destId="{3378C8AD-9BF1-4DC6-9295-E13F3467A7C9}" srcOrd="2" destOrd="0" presId="urn:microsoft.com/office/officeart/2005/8/layout/orgChart1"/>
    <dgm:cxn modelId="{584736C9-EFC9-4DD6-A158-0000C6E91004}" type="presParOf" srcId="{77B9B45C-76D7-4FBD-8652-197D09B2C474}" destId="{4EF60AE6-AF5C-4B39-8F00-7B6D6D5D9056}" srcOrd="2" destOrd="0" presId="urn:microsoft.com/office/officeart/2005/8/layout/orgChart1"/>
    <dgm:cxn modelId="{53CC07FF-EAF3-416A-BD36-CF8B4FB40D54}" type="presParOf" srcId="{E664FF0A-7D52-404C-B564-D61C564ACCFD}" destId="{5FE1B608-B89C-429B-B495-512AC958E1F9}" srcOrd="2" destOrd="0" presId="urn:microsoft.com/office/officeart/2005/8/layout/orgChart1"/>
    <dgm:cxn modelId="{3591F8A9-22F9-4A68-A8A8-E8CFA2828960}" type="presParOf" srcId="{B72E2788-CB2C-4C20-A255-6BDB16623051}" destId="{78663287-739B-42C0-A426-133E58CD2A76}" srcOrd="2" destOrd="0" presId="urn:microsoft.com/office/officeart/2005/8/layout/orgChart1"/>
    <dgm:cxn modelId="{9F155310-A8EC-4CEB-90A6-EB11E37F5119}" type="presParOf" srcId="{B72E2788-CB2C-4C20-A255-6BDB16623051}" destId="{3B51B529-2120-48AA-B84F-A172BC356C77}" srcOrd="3" destOrd="0" presId="urn:microsoft.com/office/officeart/2005/8/layout/orgChart1"/>
    <dgm:cxn modelId="{2AB0E551-09AB-42A2-B283-A7D61D79136A}" type="presParOf" srcId="{3B51B529-2120-48AA-B84F-A172BC356C77}" destId="{F0381F6E-D67B-4013-BD60-261601925320}" srcOrd="0" destOrd="0" presId="urn:microsoft.com/office/officeart/2005/8/layout/orgChart1"/>
    <dgm:cxn modelId="{8281D926-E83E-41B5-BA78-00738DCFC244}" type="presParOf" srcId="{F0381F6E-D67B-4013-BD60-261601925320}" destId="{0675BEC0-3DAC-4062-BE2D-CE6171BA97EF}" srcOrd="0" destOrd="0" presId="urn:microsoft.com/office/officeart/2005/8/layout/orgChart1"/>
    <dgm:cxn modelId="{33655764-5566-48BD-A10F-8A13C90EEEDB}" type="presParOf" srcId="{F0381F6E-D67B-4013-BD60-261601925320}" destId="{3415818B-95F8-49F0-B57A-512401DE8FD8}" srcOrd="1" destOrd="0" presId="urn:microsoft.com/office/officeart/2005/8/layout/orgChart1"/>
    <dgm:cxn modelId="{5BE99597-3083-4427-8E94-B9E1C22A449C}" type="presParOf" srcId="{3B51B529-2120-48AA-B84F-A172BC356C77}" destId="{F3792DD1-FC92-4A31-A03D-1996BFFA6D97}" srcOrd="1" destOrd="0" presId="urn:microsoft.com/office/officeart/2005/8/layout/orgChart1"/>
    <dgm:cxn modelId="{1362C699-BD95-468B-8C43-A8E2ECF4318A}" type="presParOf" srcId="{F3792DD1-FC92-4A31-A03D-1996BFFA6D97}" destId="{94BCA748-C9A3-4673-B41F-72A5B86992B7}" srcOrd="0" destOrd="0" presId="urn:microsoft.com/office/officeart/2005/8/layout/orgChart1"/>
    <dgm:cxn modelId="{1C7D4D8D-2AAC-44EC-9219-84AC5C38E662}" type="presParOf" srcId="{F3792DD1-FC92-4A31-A03D-1996BFFA6D97}" destId="{12A63DEC-7EE6-4899-883F-1CF9EF238139}" srcOrd="1" destOrd="0" presId="urn:microsoft.com/office/officeart/2005/8/layout/orgChart1"/>
    <dgm:cxn modelId="{449109FB-F022-4C84-A429-E751A8494E5A}" type="presParOf" srcId="{12A63DEC-7EE6-4899-883F-1CF9EF238139}" destId="{E2702D8C-00A9-45A5-8F70-2671F00321BE}" srcOrd="0" destOrd="0" presId="urn:microsoft.com/office/officeart/2005/8/layout/orgChart1"/>
    <dgm:cxn modelId="{4943600C-EB3F-481E-9D9E-3FD8D0FD8CD5}" type="presParOf" srcId="{E2702D8C-00A9-45A5-8F70-2671F00321BE}" destId="{8F80FFA6-2801-4BA5-B2A0-CFA772604243}" srcOrd="0" destOrd="0" presId="urn:microsoft.com/office/officeart/2005/8/layout/orgChart1"/>
    <dgm:cxn modelId="{B347DD73-C82F-4DE8-8D15-E712D28FA710}" type="presParOf" srcId="{E2702D8C-00A9-45A5-8F70-2671F00321BE}" destId="{EDB44FF4-8D84-45BB-902E-52E7C284AE6D}" srcOrd="1" destOrd="0" presId="urn:microsoft.com/office/officeart/2005/8/layout/orgChart1"/>
    <dgm:cxn modelId="{12D8455C-FC1B-40DB-B1DF-3219E2140B8D}" type="presParOf" srcId="{12A63DEC-7EE6-4899-883F-1CF9EF238139}" destId="{86C666D5-E757-4C07-B7DC-ACAAFE0953D1}" srcOrd="1" destOrd="0" presId="urn:microsoft.com/office/officeart/2005/8/layout/orgChart1"/>
    <dgm:cxn modelId="{30EE3AD9-6DC8-4D46-B481-FABB40E78188}" type="presParOf" srcId="{86C666D5-E757-4C07-B7DC-ACAAFE0953D1}" destId="{31F38FBB-7020-4437-8F03-30E1B3BE93E5}" srcOrd="0" destOrd="0" presId="urn:microsoft.com/office/officeart/2005/8/layout/orgChart1"/>
    <dgm:cxn modelId="{E071A983-A28F-4270-B0C5-414980C2F870}" type="presParOf" srcId="{86C666D5-E757-4C07-B7DC-ACAAFE0953D1}" destId="{4950D0D1-D53A-4CAE-B447-6BB8BAA17255}" srcOrd="1" destOrd="0" presId="urn:microsoft.com/office/officeart/2005/8/layout/orgChart1"/>
    <dgm:cxn modelId="{319DEC2B-E80E-4E91-BFDF-BE451BE2ECE8}" type="presParOf" srcId="{4950D0D1-D53A-4CAE-B447-6BB8BAA17255}" destId="{33D9C70C-1E32-487E-9FE2-6717E19F7F22}" srcOrd="0" destOrd="0" presId="urn:microsoft.com/office/officeart/2005/8/layout/orgChart1"/>
    <dgm:cxn modelId="{07709AB7-B057-41AA-8330-4EFACB3A65B8}" type="presParOf" srcId="{33D9C70C-1E32-487E-9FE2-6717E19F7F22}" destId="{6E1427E1-A2F2-4137-9F39-54B78FD2C9EA}" srcOrd="0" destOrd="0" presId="urn:microsoft.com/office/officeart/2005/8/layout/orgChart1"/>
    <dgm:cxn modelId="{8342FB13-0A3D-48FF-A2C8-64414FD46602}" type="presParOf" srcId="{33D9C70C-1E32-487E-9FE2-6717E19F7F22}" destId="{15AA3964-9E39-49E7-9438-A67AB3D749D6}" srcOrd="1" destOrd="0" presId="urn:microsoft.com/office/officeart/2005/8/layout/orgChart1"/>
    <dgm:cxn modelId="{E1C33D2B-A17E-4AF3-A76E-17533AE2BF14}" type="presParOf" srcId="{4950D0D1-D53A-4CAE-B447-6BB8BAA17255}" destId="{82EFFFCF-3573-4230-953A-900DA948F6E3}" srcOrd="1" destOrd="0" presId="urn:microsoft.com/office/officeart/2005/8/layout/orgChart1"/>
    <dgm:cxn modelId="{F05ED96D-07AC-42E6-82B3-589C902204A8}" type="presParOf" srcId="{4950D0D1-D53A-4CAE-B447-6BB8BAA17255}" destId="{C5C706ED-CF6A-48CE-9CB4-E8D38C820F6D}" srcOrd="2" destOrd="0" presId="urn:microsoft.com/office/officeart/2005/8/layout/orgChart1"/>
    <dgm:cxn modelId="{5BB44DE5-7DA7-4E1D-A303-BB1FB79BB663}" type="presParOf" srcId="{12A63DEC-7EE6-4899-883F-1CF9EF238139}" destId="{467451BC-CF40-4B87-A9F3-FD4BF9854123}" srcOrd="2" destOrd="0" presId="urn:microsoft.com/office/officeart/2005/8/layout/orgChart1"/>
    <dgm:cxn modelId="{361916B6-967C-404A-9A01-FAF74AA5D41D}" type="presParOf" srcId="{3B51B529-2120-48AA-B84F-A172BC356C77}" destId="{B195AD35-325E-4F1F-85B2-678259B00DE4}" srcOrd="2" destOrd="0" presId="urn:microsoft.com/office/officeart/2005/8/layout/orgChart1"/>
    <dgm:cxn modelId="{89B6942E-DA57-4A36-BB89-5711648F1434}" type="presParOf" srcId="{B72E2788-CB2C-4C20-A255-6BDB16623051}" destId="{B58B2EC6-B95E-41E4-B8F5-923713F1BBA6}" srcOrd="4" destOrd="0" presId="urn:microsoft.com/office/officeart/2005/8/layout/orgChart1"/>
    <dgm:cxn modelId="{0DF74105-281A-43C0-B3A1-501DAA97A614}" type="presParOf" srcId="{B72E2788-CB2C-4C20-A255-6BDB16623051}" destId="{51577DA0-7E2D-46A2-A3F2-A99CDC5FBF3E}" srcOrd="5" destOrd="0" presId="urn:microsoft.com/office/officeart/2005/8/layout/orgChart1"/>
    <dgm:cxn modelId="{69EE3F04-C7A3-4F27-AB34-F447F3FE5378}" type="presParOf" srcId="{51577DA0-7E2D-46A2-A3F2-A99CDC5FBF3E}" destId="{EFED4AAE-F53B-4E31-B556-B6FABDE6D29C}" srcOrd="0" destOrd="0" presId="urn:microsoft.com/office/officeart/2005/8/layout/orgChart1"/>
    <dgm:cxn modelId="{DF6E9F10-328F-40F6-99E6-99526F924361}" type="presParOf" srcId="{EFED4AAE-F53B-4E31-B556-B6FABDE6D29C}" destId="{F9DE216E-177A-4580-9D6A-5CACB95D9100}" srcOrd="0" destOrd="0" presId="urn:microsoft.com/office/officeart/2005/8/layout/orgChart1"/>
    <dgm:cxn modelId="{5B2E8905-477B-439B-952E-55A0B4300A2B}" type="presParOf" srcId="{EFED4AAE-F53B-4E31-B556-B6FABDE6D29C}" destId="{9634D2B6-A45E-4885-A918-85717E3E609C}" srcOrd="1" destOrd="0" presId="urn:microsoft.com/office/officeart/2005/8/layout/orgChart1"/>
    <dgm:cxn modelId="{B8D38627-A354-46AE-9378-4E3E843A53C0}" type="presParOf" srcId="{51577DA0-7E2D-46A2-A3F2-A99CDC5FBF3E}" destId="{62AAE88C-9A9E-450C-A244-3041DB4BD931}" srcOrd="1" destOrd="0" presId="urn:microsoft.com/office/officeart/2005/8/layout/orgChart1"/>
    <dgm:cxn modelId="{14838A6A-AE8E-4B36-BFDF-8D3757AD6FB6}" type="presParOf" srcId="{62AAE88C-9A9E-450C-A244-3041DB4BD931}" destId="{5C6E25F7-3B29-40D7-B049-BE92CE1382AC}" srcOrd="0" destOrd="0" presId="urn:microsoft.com/office/officeart/2005/8/layout/orgChart1"/>
    <dgm:cxn modelId="{FFA07871-0EE8-40C7-BAB0-4FB04A35CAAC}" type="presParOf" srcId="{62AAE88C-9A9E-450C-A244-3041DB4BD931}" destId="{268D8491-D850-48F0-B8B1-ECA65C740D03}" srcOrd="1" destOrd="0" presId="urn:microsoft.com/office/officeart/2005/8/layout/orgChart1"/>
    <dgm:cxn modelId="{A5DFF616-B9A8-43BC-8150-F0D21744BB5B}" type="presParOf" srcId="{268D8491-D850-48F0-B8B1-ECA65C740D03}" destId="{B4C51ED3-7BD7-4F0D-8C83-403914B5A94F}" srcOrd="0" destOrd="0" presId="urn:microsoft.com/office/officeart/2005/8/layout/orgChart1"/>
    <dgm:cxn modelId="{E680E831-80F8-410B-8D8A-4152801A7163}" type="presParOf" srcId="{B4C51ED3-7BD7-4F0D-8C83-403914B5A94F}" destId="{AB11FB5D-1300-40D7-853A-A0B57774C2EC}" srcOrd="0" destOrd="0" presId="urn:microsoft.com/office/officeart/2005/8/layout/orgChart1"/>
    <dgm:cxn modelId="{F0B6D8F3-C6F2-4C97-966A-180E6E0C624D}" type="presParOf" srcId="{B4C51ED3-7BD7-4F0D-8C83-403914B5A94F}" destId="{5EE3440D-A95E-47B1-B2FF-BE02E7025CDE}" srcOrd="1" destOrd="0" presId="urn:microsoft.com/office/officeart/2005/8/layout/orgChart1"/>
    <dgm:cxn modelId="{EC6E8CE3-3F5F-44DA-927E-2A6B685B7328}" type="presParOf" srcId="{268D8491-D850-48F0-B8B1-ECA65C740D03}" destId="{BB599266-5045-456D-A290-FC3A41352C1D}" srcOrd="1" destOrd="0" presId="urn:microsoft.com/office/officeart/2005/8/layout/orgChart1"/>
    <dgm:cxn modelId="{52C1A201-6C9F-427E-A864-243051267485}" type="presParOf" srcId="{BB599266-5045-456D-A290-FC3A41352C1D}" destId="{7F0401D5-1ABF-4EC3-A631-0348B124FB26}" srcOrd="0" destOrd="0" presId="urn:microsoft.com/office/officeart/2005/8/layout/orgChart1"/>
    <dgm:cxn modelId="{094BA30A-EC31-4363-BADC-DF0510DD1A7D}" type="presParOf" srcId="{BB599266-5045-456D-A290-FC3A41352C1D}" destId="{40F0BB29-FC3E-43FE-B4F6-2175F91285F5}" srcOrd="1" destOrd="0" presId="urn:microsoft.com/office/officeart/2005/8/layout/orgChart1"/>
    <dgm:cxn modelId="{8CBEA515-C10B-4087-998E-C3D1538FEA6B}" type="presParOf" srcId="{40F0BB29-FC3E-43FE-B4F6-2175F91285F5}" destId="{317ED514-9216-40AF-8B7C-44BFE06C2929}" srcOrd="0" destOrd="0" presId="urn:microsoft.com/office/officeart/2005/8/layout/orgChart1"/>
    <dgm:cxn modelId="{B5B82455-1B7E-4A30-9477-EC8061B88F20}" type="presParOf" srcId="{317ED514-9216-40AF-8B7C-44BFE06C2929}" destId="{4F3BF77F-B689-4DEF-909E-3132AC09D797}" srcOrd="0" destOrd="0" presId="urn:microsoft.com/office/officeart/2005/8/layout/orgChart1"/>
    <dgm:cxn modelId="{EB9DA080-9DB4-4EE5-BFB5-A7BCF660BBF4}" type="presParOf" srcId="{317ED514-9216-40AF-8B7C-44BFE06C2929}" destId="{F62BCC37-8833-4984-AFE3-01DE8FBAC637}" srcOrd="1" destOrd="0" presId="urn:microsoft.com/office/officeart/2005/8/layout/orgChart1"/>
    <dgm:cxn modelId="{C1D2F5AA-CAC8-4CFE-9DBD-32DF4B9D1F44}" type="presParOf" srcId="{40F0BB29-FC3E-43FE-B4F6-2175F91285F5}" destId="{24F24EEA-DDE0-43D1-9550-F0EFD78861B7}" srcOrd="1" destOrd="0" presId="urn:microsoft.com/office/officeart/2005/8/layout/orgChart1"/>
    <dgm:cxn modelId="{4696A539-4C01-4614-A664-15146AB4DABC}" type="presParOf" srcId="{40F0BB29-FC3E-43FE-B4F6-2175F91285F5}" destId="{FA4DCF1A-D75B-478B-A3D7-96F7CE360422}" srcOrd="2" destOrd="0" presId="urn:microsoft.com/office/officeart/2005/8/layout/orgChart1"/>
    <dgm:cxn modelId="{B961A527-67DE-438F-8587-73A971FF82AB}" type="presParOf" srcId="{268D8491-D850-48F0-B8B1-ECA65C740D03}" destId="{20EE7744-231B-43CC-8190-DCFE0199AD28}" srcOrd="2" destOrd="0" presId="urn:microsoft.com/office/officeart/2005/8/layout/orgChart1"/>
    <dgm:cxn modelId="{A0E6A6B3-78EB-4DC8-B8C3-B1A2A5E10E9E}" type="presParOf" srcId="{51577DA0-7E2D-46A2-A3F2-A99CDC5FBF3E}" destId="{52488513-0CA7-4AD4-9C7F-221ED222E7BF}" srcOrd="2" destOrd="0" presId="urn:microsoft.com/office/officeart/2005/8/layout/orgChart1"/>
    <dgm:cxn modelId="{7CCEF550-7377-40A7-A62B-3357522FAEA4}" type="presParOf" srcId="{B72E2788-CB2C-4C20-A255-6BDB16623051}" destId="{04C57FFA-2C5A-46CF-8270-701276384A08}" srcOrd="6" destOrd="0" presId="urn:microsoft.com/office/officeart/2005/8/layout/orgChart1"/>
    <dgm:cxn modelId="{0C945E8A-308A-4EB9-A2CD-90D5DD1DB656}" type="presParOf" srcId="{B72E2788-CB2C-4C20-A255-6BDB16623051}" destId="{F0CDE5C0-6B93-493A-B3AB-6AD5E16AC787}" srcOrd="7" destOrd="0" presId="urn:microsoft.com/office/officeart/2005/8/layout/orgChart1"/>
    <dgm:cxn modelId="{6341164A-CB81-4948-85CE-A15CCE65DB19}" type="presParOf" srcId="{F0CDE5C0-6B93-493A-B3AB-6AD5E16AC787}" destId="{7506FF90-8CD5-4623-BA87-F7C943639F4F}" srcOrd="0" destOrd="0" presId="urn:microsoft.com/office/officeart/2005/8/layout/orgChart1"/>
    <dgm:cxn modelId="{9F2458DC-121D-43A2-8AF9-407AD1F0C383}" type="presParOf" srcId="{7506FF90-8CD5-4623-BA87-F7C943639F4F}" destId="{4C4D65A4-9074-4676-8DA5-1E3B5FD07E72}" srcOrd="0" destOrd="0" presId="urn:microsoft.com/office/officeart/2005/8/layout/orgChart1"/>
    <dgm:cxn modelId="{324E7861-7EBD-445C-AF2F-D501796BF429}" type="presParOf" srcId="{7506FF90-8CD5-4623-BA87-F7C943639F4F}" destId="{760FC8BD-88D3-4B00-A6CB-BE7CBF35BF06}" srcOrd="1" destOrd="0" presId="urn:microsoft.com/office/officeart/2005/8/layout/orgChart1"/>
    <dgm:cxn modelId="{41E6C9B1-75B1-4FFC-8EB6-C0823CD19AD8}" type="presParOf" srcId="{F0CDE5C0-6B93-493A-B3AB-6AD5E16AC787}" destId="{835C57BD-89D1-4BAB-9FEF-5E7AD306FA1B}" srcOrd="1" destOrd="0" presId="urn:microsoft.com/office/officeart/2005/8/layout/orgChart1"/>
    <dgm:cxn modelId="{7D23EE79-6F5C-4545-BECD-4E08BBB9AECA}" type="presParOf" srcId="{835C57BD-89D1-4BAB-9FEF-5E7AD306FA1B}" destId="{B157AEB6-BFA9-4BF4-A021-DD3C87527B66}" srcOrd="0" destOrd="0" presId="urn:microsoft.com/office/officeart/2005/8/layout/orgChart1"/>
    <dgm:cxn modelId="{E34A3039-DF0E-4F32-96E3-D42ACACACF1B}" type="presParOf" srcId="{835C57BD-89D1-4BAB-9FEF-5E7AD306FA1B}" destId="{FFF70803-79A1-4E15-A346-BDE1A4B4E199}" srcOrd="1" destOrd="0" presId="urn:microsoft.com/office/officeart/2005/8/layout/orgChart1"/>
    <dgm:cxn modelId="{07DB2DF9-8AD3-4F34-BA19-D9BAD07375DD}" type="presParOf" srcId="{FFF70803-79A1-4E15-A346-BDE1A4B4E199}" destId="{FA785CB8-D732-4F01-93F9-6E0DEEEC6C33}" srcOrd="0" destOrd="0" presId="urn:microsoft.com/office/officeart/2005/8/layout/orgChart1"/>
    <dgm:cxn modelId="{E6BA4BE5-DCD8-41EC-9018-0CD6593D0D98}" type="presParOf" srcId="{FA785CB8-D732-4F01-93F9-6E0DEEEC6C33}" destId="{DCDF2B81-5677-42CB-9023-4D8FABD7C8D5}" srcOrd="0" destOrd="0" presId="urn:microsoft.com/office/officeart/2005/8/layout/orgChart1"/>
    <dgm:cxn modelId="{AB2C0F78-820D-4365-AE0F-AD75EACC80D8}" type="presParOf" srcId="{FA785CB8-D732-4F01-93F9-6E0DEEEC6C33}" destId="{FC31740D-728E-4CED-8E81-4604C57F1F50}" srcOrd="1" destOrd="0" presId="urn:microsoft.com/office/officeart/2005/8/layout/orgChart1"/>
    <dgm:cxn modelId="{0FAA4956-B5C6-4346-A5F1-DCC7BA114148}" type="presParOf" srcId="{FFF70803-79A1-4E15-A346-BDE1A4B4E199}" destId="{7D42874D-10D2-4219-AAAD-3BF7D68E6934}" srcOrd="1" destOrd="0" presId="urn:microsoft.com/office/officeart/2005/8/layout/orgChart1"/>
    <dgm:cxn modelId="{BA004747-5F07-4B05-AE56-F9C92FC9622B}" type="presParOf" srcId="{7D42874D-10D2-4219-AAAD-3BF7D68E6934}" destId="{21379774-A948-460B-BAE3-08FB149C632C}" srcOrd="0" destOrd="0" presId="urn:microsoft.com/office/officeart/2005/8/layout/orgChart1"/>
    <dgm:cxn modelId="{1EE052DD-253A-4037-9F7E-7CBF1FEA238A}" type="presParOf" srcId="{7D42874D-10D2-4219-AAAD-3BF7D68E6934}" destId="{6309038D-C987-4B42-B183-502CA0FA414E}" srcOrd="1" destOrd="0" presId="urn:microsoft.com/office/officeart/2005/8/layout/orgChart1"/>
    <dgm:cxn modelId="{68AFF1D6-5A92-487F-8A19-A079C63D75EC}" type="presParOf" srcId="{6309038D-C987-4B42-B183-502CA0FA414E}" destId="{A3F780ED-C3AE-4330-B27B-E2AEE16EEF7F}" srcOrd="0" destOrd="0" presId="urn:microsoft.com/office/officeart/2005/8/layout/orgChart1"/>
    <dgm:cxn modelId="{F7DCE7F6-55D9-4E7C-9758-DCF81020D9D9}" type="presParOf" srcId="{A3F780ED-C3AE-4330-B27B-E2AEE16EEF7F}" destId="{3884BD3F-A0A2-4E23-8CE9-8D655F7501DB}" srcOrd="0" destOrd="0" presId="urn:microsoft.com/office/officeart/2005/8/layout/orgChart1"/>
    <dgm:cxn modelId="{D4FD88BE-051B-4FFB-966A-DCE00DF2019B}" type="presParOf" srcId="{A3F780ED-C3AE-4330-B27B-E2AEE16EEF7F}" destId="{EDB99E56-0FB1-43A9-9EB4-B9CE83F61DA2}" srcOrd="1" destOrd="0" presId="urn:microsoft.com/office/officeart/2005/8/layout/orgChart1"/>
    <dgm:cxn modelId="{368CED85-0868-4C3F-A5E7-9CF6CBDB6862}" type="presParOf" srcId="{6309038D-C987-4B42-B183-502CA0FA414E}" destId="{B1006991-CE37-4D07-89DA-B7556DA509F5}" srcOrd="1" destOrd="0" presId="urn:microsoft.com/office/officeart/2005/8/layout/orgChart1"/>
    <dgm:cxn modelId="{967100AD-C1CA-4313-B367-20A10D61955A}" type="presParOf" srcId="{6309038D-C987-4B42-B183-502CA0FA414E}" destId="{818604D2-9C8E-44E6-AE31-EF7A21455268}" srcOrd="2" destOrd="0" presId="urn:microsoft.com/office/officeart/2005/8/layout/orgChart1"/>
    <dgm:cxn modelId="{BB61460C-01D5-498D-9DAD-62B864C0875B}" type="presParOf" srcId="{FFF70803-79A1-4E15-A346-BDE1A4B4E199}" destId="{91A097AC-17C6-4B0B-9A6C-59BB2371114C}" srcOrd="2" destOrd="0" presId="urn:microsoft.com/office/officeart/2005/8/layout/orgChart1"/>
    <dgm:cxn modelId="{64CF6223-028E-467E-A651-568EB2FF8F13}" type="presParOf" srcId="{F0CDE5C0-6B93-493A-B3AB-6AD5E16AC787}" destId="{1DB035C5-A8D9-45D1-A812-D46C718CBD8B}" srcOrd="2" destOrd="0" presId="urn:microsoft.com/office/officeart/2005/8/layout/orgChart1"/>
    <dgm:cxn modelId="{347573CD-DF18-4CAD-80D6-29C20828BB41}" type="presParOf" srcId="{5A081F5E-E068-4F3F-8301-73EA085E306C}" destId="{FC949DFD-D417-4034-A0B8-C752BCF4E6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573FB1-BE91-44DA-ACA3-EB3C572CD41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8FD38EB9-6F7F-499A-857B-4BCEB8D5FA94}">
      <dgm:prSet phldrT="[Text]"/>
      <dgm:spPr>
        <a:solidFill>
          <a:srgbClr val="339966"/>
        </a:solidFill>
      </dgm:spPr>
      <dgm:t>
        <a:bodyPr/>
        <a:lstStyle/>
        <a:p>
          <a:r>
            <a:rPr lang="de-AT" b="0" i="0" dirty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Schadstofferkundung</a:t>
          </a:r>
        </a:p>
      </dgm:t>
    </dgm:pt>
    <dgm:pt modelId="{62332CCF-7302-47D9-8CDB-8AD9EEA5AF5E}" type="parTrans" cxnId="{3503190B-39FB-42E4-87FA-7B389E5D0319}">
      <dgm:prSet/>
      <dgm:spPr/>
      <dgm:t>
        <a:bodyPr/>
        <a:lstStyle/>
        <a:p>
          <a:endParaRPr lang="de-AT"/>
        </a:p>
      </dgm:t>
    </dgm:pt>
    <dgm:pt modelId="{70A6EE26-35FF-492B-99A2-44FC0924A2D1}" type="sibTrans" cxnId="{3503190B-39FB-42E4-87FA-7B389E5D0319}">
      <dgm:prSet/>
      <dgm:spPr>
        <a:solidFill>
          <a:srgbClr val="002060"/>
        </a:solidFill>
        <a:ln>
          <a:solidFill>
            <a:schemeClr val="accent2">
              <a:lumMod val="75000"/>
              <a:alpha val="90000"/>
            </a:schemeClr>
          </a:solidFill>
        </a:ln>
      </dgm:spPr>
      <dgm:t>
        <a:bodyPr/>
        <a:lstStyle/>
        <a:p>
          <a:endParaRPr lang="de-AT" dirty="0"/>
        </a:p>
      </dgm:t>
    </dgm:pt>
    <dgm:pt modelId="{26B78478-FFBE-4272-9155-BB79ED9D7CF1}">
      <dgm:prSet phldrT="[Text]"/>
      <dgm:spPr>
        <a:solidFill>
          <a:srgbClr val="339966"/>
        </a:solidFill>
      </dgm:spPr>
      <dgm:t>
        <a:bodyPr/>
        <a:lstStyle/>
        <a:p>
          <a:r>
            <a:rPr lang="de-AT" dirty="0"/>
            <a:t>Rückbaukonzept</a:t>
          </a:r>
        </a:p>
      </dgm:t>
    </dgm:pt>
    <dgm:pt modelId="{37B369EA-76DE-4EB8-94F1-CB2BA9485842}" type="parTrans" cxnId="{08D1CF45-42B0-4CB8-87EF-8B54B36A152A}">
      <dgm:prSet/>
      <dgm:spPr/>
      <dgm:t>
        <a:bodyPr/>
        <a:lstStyle/>
        <a:p>
          <a:endParaRPr lang="de-AT"/>
        </a:p>
      </dgm:t>
    </dgm:pt>
    <dgm:pt modelId="{4C3E9215-9447-4D35-B1EB-C1704F5B0F7A}" type="sibTrans" cxnId="{08D1CF45-42B0-4CB8-87EF-8B54B36A152A}">
      <dgm:prSet/>
      <dgm:spPr>
        <a:solidFill>
          <a:srgbClr val="002060"/>
        </a:solidFill>
        <a:ln>
          <a:solidFill>
            <a:schemeClr val="accent2">
              <a:lumMod val="75000"/>
              <a:alpha val="90000"/>
            </a:schemeClr>
          </a:solidFill>
        </a:ln>
      </dgm:spPr>
      <dgm:t>
        <a:bodyPr/>
        <a:lstStyle/>
        <a:p>
          <a:endParaRPr lang="de-AT" dirty="0"/>
        </a:p>
      </dgm:t>
    </dgm:pt>
    <dgm:pt modelId="{39A98AC1-9D3A-4F82-9550-3FDDDFD20AD5}">
      <dgm:prSet phldrT="[Text]"/>
      <dgm:spPr>
        <a:solidFill>
          <a:srgbClr val="339966"/>
        </a:solidFill>
      </dgm:spPr>
      <dgm:t>
        <a:bodyPr/>
        <a:lstStyle/>
        <a:p>
          <a:r>
            <a:rPr lang="de-AT" dirty="0"/>
            <a:t>Maschineller Rückbau</a:t>
          </a:r>
        </a:p>
      </dgm:t>
    </dgm:pt>
    <dgm:pt modelId="{5558C59A-B220-4B68-835A-7510E5A80020}" type="parTrans" cxnId="{26D35A73-0261-40D3-A541-C6419FD3E697}">
      <dgm:prSet/>
      <dgm:spPr/>
      <dgm:t>
        <a:bodyPr/>
        <a:lstStyle/>
        <a:p>
          <a:endParaRPr lang="de-AT"/>
        </a:p>
      </dgm:t>
    </dgm:pt>
    <dgm:pt modelId="{CD5B29D9-8837-4701-8FCC-4F242E68F726}" type="sibTrans" cxnId="{26D35A73-0261-40D3-A541-C6419FD3E697}">
      <dgm:prSet/>
      <dgm:spPr/>
      <dgm:t>
        <a:bodyPr/>
        <a:lstStyle/>
        <a:p>
          <a:endParaRPr lang="de-AT"/>
        </a:p>
      </dgm:t>
    </dgm:pt>
    <dgm:pt modelId="{637E9AC1-22BC-47D7-8488-B53F7D8D021D}">
      <dgm:prSet/>
      <dgm:spPr>
        <a:solidFill>
          <a:srgbClr val="339966"/>
        </a:solidFill>
      </dgm:spPr>
      <dgm:t>
        <a:bodyPr/>
        <a:lstStyle/>
        <a:p>
          <a:r>
            <a:rPr lang="de-AT" dirty="0"/>
            <a:t>Vorbereitender Rückbau</a:t>
          </a:r>
        </a:p>
      </dgm:t>
    </dgm:pt>
    <dgm:pt modelId="{8EE8716D-DBC5-4483-99D6-599224866C35}" type="parTrans" cxnId="{3BAEAF0B-9CA9-41EB-81A7-502A72CAE56C}">
      <dgm:prSet/>
      <dgm:spPr/>
      <dgm:t>
        <a:bodyPr/>
        <a:lstStyle/>
        <a:p>
          <a:endParaRPr lang="de-AT"/>
        </a:p>
      </dgm:t>
    </dgm:pt>
    <dgm:pt modelId="{692C78E3-4CB1-4FA2-82AE-84AF4182B21E}" type="sibTrans" cxnId="{3BAEAF0B-9CA9-41EB-81A7-502A72CAE56C}">
      <dgm:prSet/>
      <dgm:spPr>
        <a:solidFill>
          <a:srgbClr val="002060"/>
        </a:solidFill>
        <a:ln>
          <a:solidFill>
            <a:schemeClr val="accent2">
              <a:lumMod val="75000"/>
              <a:alpha val="90000"/>
            </a:schemeClr>
          </a:solidFill>
        </a:ln>
      </dgm:spPr>
      <dgm:t>
        <a:bodyPr/>
        <a:lstStyle/>
        <a:p>
          <a:endParaRPr lang="de-AT" dirty="0"/>
        </a:p>
      </dgm:t>
    </dgm:pt>
    <dgm:pt modelId="{93ED3982-DCE6-4721-8A5A-06261EB1BEA6}">
      <dgm:prSet/>
      <dgm:spPr>
        <a:solidFill>
          <a:srgbClr val="339966"/>
        </a:solidFill>
      </dgm:spPr>
      <dgm:t>
        <a:bodyPr/>
        <a:lstStyle/>
        <a:p>
          <a:r>
            <a:rPr lang="de-AT" dirty="0"/>
            <a:t>Freigabe</a:t>
          </a:r>
        </a:p>
      </dgm:t>
    </dgm:pt>
    <dgm:pt modelId="{EEFFCBCD-6D39-4FD8-A335-79593945E1C5}" type="parTrans" cxnId="{B6C5E243-0176-4CFB-833E-1FAC57F1D02C}">
      <dgm:prSet/>
      <dgm:spPr/>
      <dgm:t>
        <a:bodyPr/>
        <a:lstStyle/>
        <a:p>
          <a:endParaRPr lang="de-AT"/>
        </a:p>
      </dgm:t>
    </dgm:pt>
    <dgm:pt modelId="{24EB123A-8DCE-46DC-BDAC-6687B7DC1710}" type="sibTrans" cxnId="{B6C5E243-0176-4CFB-833E-1FAC57F1D02C}">
      <dgm:prSet/>
      <dgm:spPr>
        <a:solidFill>
          <a:srgbClr val="002060"/>
        </a:solidFill>
        <a:ln>
          <a:solidFill>
            <a:schemeClr val="accent2">
              <a:lumMod val="75000"/>
              <a:alpha val="90000"/>
            </a:schemeClr>
          </a:solidFill>
        </a:ln>
      </dgm:spPr>
      <dgm:t>
        <a:bodyPr/>
        <a:lstStyle/>
        <a:p>
          <a:endParaRPr lang="de-AT" dirty="0"/>
        </a:p>
      </dgm:t>
    </dgm:pt>
    <dgm:pt modelId="{DAB86283-6879-4DE6-9FAB-752D2A18E232}" type="pres">
      <dgm:prSet presAssocID="{B9573FB1-BE91-44DA-ACA3-EB3C572CD41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6693958-A2CD-41F4-8E20-8FD1F866E52C}" type="pres">
      <dgm:prSet presAssocID="{B9573FB1-BE91-44DA-ACA3-EB3C572CD41A}" presName="dummyMaxCanvas" presStyleCnt="0">
        <dgm:presLayoutVars/>
      </dgm:prSet>
      <dgm:spPr/>
    </dgm:pt>
    <dgm:pt modelId="{68244D7F-4422-4CC0-99C7-B7646A0AEABC}" type="pres">
      <dgm:prSet presAssocID="{B9573FB1-BE91-44DA-ACA3-EB3C572CD41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653E8F4-6668-4852-BE5B-9CD3C142BB1A}" type="pres">
      <dgm:prSet presAssocID="{B9573FB1-BE91-44DA-ACA3-EB3C572CD41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6B5B24-F58F-466A-B717-A352F33BAAA4}" type="pres">
      <dgm:prSet presAssocID="{B9573FB1-BE91-44DA-ACA3-EB3C572CD41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8B57613-3FFC-465D-A830-8BEF72D45BC9}" type="pres">
      <dgm:prSet presAssocID="{B9573FB1-BE91-44DA-ACA3-EB3C572CD41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FA59292-AADE-43A9-9290-8250DF89511D}" type="pres">
      <dgm:prSet presAssocID="{B9573FB1-BE91-44DA-ACA3-EB3C572CD41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D29AD3E-5B85-471F-B70C-CA67DD25DD03}" type="pres">
      <dgm:prSet presAssocID="{B9573FB1-BE91-44DA-ACA3-EB3C572CD41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0DF012C-736E-4625-85BB-7B158F43037D}" type="pres">
      <dgm:prSet presAssocID="{B9573FB1-BE91-44DA-ACA3-EB3C572CD41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3BC479E-7E4C-411A-AAEF-916203BF20D0}" type="pres">
      <dgm:prSet presAssocID="{B9573FB1-BE91-44DA-ACA3-EB3C572CD41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A5E6BE5-3C6B-417B-90AC-1B9632ED41F6}" type="pres">
      <dgm:prSet presAssocID="{B9573FB1-BE91-44DA-ACA3-EB3C572CD41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C774360-D403-4661-808C-1A52843D7E52}" type="pres">
      <dgm:prSet presAssocID="{B9573FB1-BE91-44DA-ACA3-EB3C572CD41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B0A116-E883-4E68-B29A-37BA6D04E850}" type="pres">
      <dgm:prSet presAssocID="{B9573FB1-BE91-44DA-ACA3-EB3C572CD41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3A8DAA4-C68F-444E-A9DB-3208300C7559}" type="pres">
      <dgm:prSet presAssocID="{B9573FB1-BE91-44DA-ACA3-EB3C572CD41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7B47BA4-1976-4446-ACF4-06F8A398A249}" type="pres">
      <dgm:prSet presAssocID="{B9573FB1-BE91-44DA-ACA3-EB3C572CD41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359F5A9-2CFE-44D1-885A-BA9466E3CC9E}" type="pres">
      <dgm:prSet presAssocID="{B9573FB1-BE91-44DA-ACA3-EB3C572CD41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52C31FD-16C3-43FE-A8A0-51A62A611667}" type="presOf" srcId="{93ED3982-DCE6-4721-8A5A-06261EB1BEA6}" destId="{B7B47BA4-1976-4446-ACF4-06F8A398A249}" srcOrd="1" destOrd="0" presId="urn:microsoft.com/office/officeart/2005/8/layout/vProcess5"/>
    <dgm:cxn modelId="{1C33A634-B228-4383-8D66-852A7032FAE8}" type="presOf" srcId="{93ED3982-DCE6-4721-8A5A-06261EB1BEA6}" destId="{28B57613-3FFC-465D-A830-8BEF72D45BC9}" srcOrd="0" destOrd="0" presId="urn:microsoft.com/office/officeart/2005/8/layout/vProcess5"/>
    <dgm:cxn modelId="{26D35A73-0261-40D3-A541-C6419FD3E697}" srcId="{B9573FB1-BE91-44DA-ACA3-EB3C572CD41A}" destId="{39A98AC1-9D3A-4F82-9550-3FDDDFD20AD5}" srcOrd="4" destOrd="0" parTransId="{5558C59A-B220-4B68-835A-7510E5A80020}" sibTransId="{CD5B29D9-8837-4701-8FCC-4F242E68F726}"/>
    <dgm:cxn modelId="{3099DBAF-981A-4571-B7A8-659156E359FF}" type="presOf" srcId="{8FD38EB9-6F7F-499A-857B-4BCEB8D5FA94}" destId="{68244D7F-4422-4CC0-99C7-B7646A0AEABC}" srcOrd="0" destOrd="0" presId="urn:microsoft.com/office/officeart/2005/8/layout/vProcess5"/>
    <dgm:cxn modelId="{5F2D4E39-C54C-4450-ACF9-95926B683B9C}" type="presOf" srcId="{26B78478-FFBE-4272-9155-BB79ED9D7CF1}" destId="{70B0A116-E883-4E68-B29A-37BA6D04E850}" srcOrd="1" destOrd="0" presId="urn:microsoft.com/office/officeart/2005/8/layout/vProcess5"/>
    <dgm:cxn modelId="{02445FCC-4059-4D5D-B82B-A6F7DDA66CF7}" type="presOf" srcId="{24EB123A-8DCE-46DC-BDAC-6687B7DC1710}" destId="{8A5E6BE5-3C6B-417B-90AC-1B9632ED41F6}" srcOrd="0" destOrd="0" presId="urn:microsoft.com/office/officeart/2005/8/layout/vProcess5"/>
    <dgm:cxn modelId="{3BAEAF0B-9CA9-41EB-81A7-502A72CAE56C}" srcId="{B9573FB1-BE91-44DA-ACA3-EB3C572CD41A}" destId="{637E9AC1-22BC-47D7-8488-B53F7D8D021D}" srcOrd="2" destOrd="0" parTransId="{8EE8716D-DBC5-4483-99D6-599224866C35}" sibTransId="{692C78E3-4CB1-4FA2-82AE-84AF4182B21E}"/>
    <dgm:cxn modelId="{B1A27067-09DB-4AD4-85AB-8A51E87B816A}" type="presOf" srcId="{B9573FB1-BE91-44DA-ACA3-EB3C572CD41A}" destId="{DAB86283-6879-4DE6-9FAB-752D2A18E232}" srcOrd="0" destOrd="0" presId="urn:microsoft.com/office/officeart/2005/8/layout/vProcess5"/>
    <dgm:cxn modelId="{B0D918B1-A38E-4265-8EC3-5134B586F189}" type="presOf" srcId="{39A98AC1-9D3A-4F82-9550-3FDDDFD20AD5}" destId="{3359F5A9-2CFE-44D1-885A-BA9466E3CC9E}" srcOrd="1" destOrd="0" presId="urn:microsoft.com/office/officeart/2005/8/layout/vProcess5"/>
    <dgm:cxn modelId="{46158520-8A5D-4241-A168-54345F61687D}" type="presOf" srcId="{637E9AC1-22BC-47D7-8488-B53F7D8D021D}" destId="{53A8DAA4-C68F-444E-A9DB-3208300C7559}" srcOrd="1" destOrd="0" presId="urn:microsoft.com/office/officeart/2005/8/layout/vProcess5"/>
    <dgm:cxn modelId="{6D1E9C36-F161-4126-B0EF-FB9CC167E3E9}" type="presOf" srcId="{692C78E3-4CB1-4FA2-82AE-84AF4182B21E}" destId="{93BC479E-7E4C-411A-AAEF-916203BF20D0}" srcOrd="0" destOrd="0" presId="urn:microsoft.com/office/officeart/2005/8/layout/vProcess5"/>
    <dgm:cxn modelId="{B6C5E243-0176-4CFB-833E-1FAC57F1D02C}" srcId="{B9573FB1-BE91-44DA-ACA3-EB3C572CD41A}" destId="{93ED3982-DCE6-4721-8A5A-06261EB1BEA6}" srcOrd="3" destOrd="0" parTransId="{EEFFCBCD-6D39-4FD8-A335-79593945E1C5}" sibTransId="{24EB123A-8DCE-46DC-BDAC-6687B7DC1710}"/>
    <dgm:cxn modelId="{3503190B-39FB-42E4-87FA-7B389E5D0319}" srcId="{B9573FB1-BE91-44DA-ACA3-EB3C572CD41A}" destId="{8FD38EB9-6F7F-499A-857B-4BCEB8D5FA94}" srcOrd="0" destOrd="0" parTransId="{62332CCF-7302-47D9-8CDB-8AD9EEA5AF5E}" sibTransId="{70A6EE26-35FF-492B-99A2-44FC0924A2D1}"/>
    <dgm:cxn modelId="{19F26CC9-BA3D-4733-8EDC-DF4410BDA2CE}" type="presOf" srcId="{70A6EE26-35FF-492B-99A2-44FC0924A2D1}" destId="{BD29AD3E-5B85-471F-B70C-CA67DD25DD03}" srcOrd="0" destOrd="0" presId="urn:microsoft.com/office/officeart/2005/8/layout/vProcess5"/>
    <dgm:cxn modelId="{0574B4AE-1635-47C6-BDD7-496D7B7B264A}" type="presOf" srcId="{26B78478-FFBE-4272-9155-BB79ED9D7CF1}" destId="{C653E8F4-6668-4852-BE5B-9CD3C142BB1A}" srcOrd="0" destOrd="0" presId="urn:microsoft.com/office/officeart/2005/8/layout/vProcess5"/>
    <dgm:cxn modelId="{24FB0C17-A37B-44F2-8CBA-84F7BF48DB0D}" type="presOf" srcId="{4C3E9215-9447-4D35-B1EB-C1704F5B0F7A}" destId="{D0DF012C-736E-4625-85BB-7B158F43037D}" srcOrd="0" destOrd="0" presId="urn:microsoft.com/office/officeart/2005/8/layout/vProcess5"/>
    <dgm:cxn modelId="{93859294-3A2C-48FE-A588-1FE6C066084C}" type="presOf" srcId="{39A98AC1-9D3A-4F82-9550-3FDDDFD20AD5}" destId="{8FA59292-AADE-43A9-9290-8250DF89511D}" srcOrd="0" destOrd="0" presId="urn:microsoft.com/office/officeart/2005/8/layout/vProcess5"/>
    <dgm:cxn modelId="{593EF2A3-2A84-48ED-9D9B-C0F2C9DD9211}" type="presOf" srcId="{8FD38EB9-6F7F-499A-857B-4BCEB8D5FA94}" destId="{4C774360-D403-4661-808C-1A52843D7E52}" srcOrd="1" destOrd="0" presId="urn:microsoft.com/office/officeart/2005/8/layout/vProcess5"/>
    <dgm:cxn modelId="{08D1CF45-42B0-4CB8-87EF-8B54B36A152A}" srcId="{B9573FB1-BE91-44DA-ACA3-EB3C572CD41A}" destId="{26B78478-FFBE-4272-9155-BB79ED9D7CF1}" srcOrd="1" destOrd="0" parTransId="{37B369EA-76DE-4EB8-94F1-CB2BA9485842}" sibTransId="{4C3E9215-9447-4D35-B1EB-C1704F5B0F7A}"/>
    <dgm:cxn modelId="{BE332308-A673-4043-8A7F-2ADEF8613FC6}" type="presOf" srcId="{637E9AC1-22BC-47D7-8488-B53F7D8D021D}" destId="{F26B5B24-F58F-466A-B717-A352F33BAAA4}" srcOrd="0" destOrd="0" presId="urn:microsoft.com/office/officeart/2005/8/layout/vProcess5"/>
    <dgm:cxn modelId="{2E72A4EF-0C67-47C4-B5E5-9066610A7459}" type="presParOf" srcId="{DAB86283-6879-4DE6-9FAB-752D2A18E232}" destId="{F6693958-A2CD-41F4-8E20-8FD1F866E52C}" srcOrd="0" destOrd="0" presId="urn:microsoft.com/office/officeart/2005/8/layout/vProcess5"/>
    <dgm:cxn modelId="{4A481BE4-19AB-4B4D-B830-2E97DF996B09}" type="presParOf" srcId="{DAB86283-6879-4DE6-9FAB-752D2A18E232}" destId="{68244D7F-4422-4CC0-99C7-B7646A0AEABC}" srcOrd="1" destOrd="0" presId="urn:microsoft.com/office/officeart/2005/8/layout/vProcess5"/>
    <dgm:cxn modelId="{0F167124-9EEF-431A-8595-D2B1FAE119DA}" type="presParOf" srcId="{DAB86283-6879-4DE6-9FAB-752D2A18E232}" destId="{C653E8F4-6668-4852-BE5B-9CD3C142BB1A}" srcOrd="2" destOrd="0" presId="urn:microsoft.com/office/officeart/2005/8/layout/vProcess5"/>
    <dgm:cxn modelId="{882902EF-6B12-4851-AE85-5B7C53CE97C9}" type="presParOf" srcId="{DAB86283-6879-4DE6-9FAB-752D2A18E232}" destId="{F26B5B24-F58F-466A-B717-A352F33BAAA4}" srcOrd="3" destOrd="0" presId="urn:microsoft.com/office/officeart/2005/8/layout/vProcess5"/>
    <dgm:cxn modelId="{70085942-2ED5-47AF-A667-D78B555F6B71}" type="presParOf" srcId="{DAB86283-6879-4DE6-9FAB-752D2A18E232}" destId="{28B57613-3FFC-465D-A830-8BEF72D45BC9}" srcOrd="4" destOrd="0" presId="urn:microsoft.com/office/officeart/2005/8/layout/vProcess5"/>
    <dgm:cxn modelId="{DCDA8043-D318-49E4-8D92-2025B12D5FF1}" type="presParOf" srcId="{DAB86283-6879-4DE6-9FAB-752D2A18E232}" destId="{8FA59292-AADE-43A9-9290-8250DF89511D}" srcOrd="5" destOrd="0" presId="urn:microsoft.com/office/officeart/2005/8/layout/vProcess5"/>
    <dgm:cxn modelId="{4FAEBF2B-EBF8-4379-876D-02FC977CFE77}" type="presParOf" srcId="{DAB86283-6879-4DE6-9FAB-752D2A18E232}" destId="{BD29AD3E-5B85-471F-B70C-CA67DD25DD03}" srcOrd="6" destOrd="0" presId="urn:microsoft.com/office/officeart/2005/8/layout/vProcess5"/>
    <dgm:cxn modelId="{24A7DFC9-CFBD-43B7-9596-3515C4920E14}" type="presParOf" srcId="{DAB86283-6879-4DE6-9FAB-752D2A18E232}" destId="{D0DF012C-736E-4625-85BB-7B158F43037D}" srcOrd="7" destOrd="0" presId="urn:microsoft.com/office/officeart/2005/8/layout/vProcess5"/>
    <dgm:cxn modelId="{487536BA-9CA3-4E58-8942-DCFAD74692CB}" type="presParOf" srcId="{DAB86283-6879-4DE6-9FAB-752D2A18E232}" destId="{93BC479E-7E4C-411A-AAEF-916203BF20D0}" srcOrd="8" destOrd="0" presId="urn:microsoft.com/office/officeart/2005/8/layout/vProcess5"/>
    <dgm:cxn modelId="{5A2CBFD1-F684-46D6-8157-5D2A7489C708}" type="presParOf" srcId="{DAB86283-6879-4DE6-9FAB-752D2A18E232}" destId="{8A5E6BE5-3C6B-417B-90AC-1B9632ED41F6}" srcOrd="9" destOrd="0" presId="urn:microsoft.com/office/officeart/2005/8/layout/vProcess5"/>
    <dgm:cxn modelId="{BC1174DA-2FB5-49BF-AC93-C62A5E525014}" type="presParOf" srcId="{DAB86283-6879-4DE6-9FAB-752D2A18E232}" destId="{4C774360-D403-4661-808C-1A52843D7E52}" srcOrd="10" destOrd="0" presId="urn:microsoft.com/office/officeart/2005/8/layout/vProcess5"/>
    <dgm:cxn modelId="{8BD4D587-B9C0-4512-B8F4-AE220EABB370}" type="presParOf" srcId="{DAB86283-6879-4DE6-9FAB-752D2A18E232}" destId="{70B0A116-E883-4E68-B29A-37BA6D04E850}" srcOrd="11" destOrd="0" presId="urn:microsoft.com/office/officeart/2005/8/layout/vProcess5"/>
    <dgm:cxn modelId="{49DE1A95-B8F2-414B-B374-6741E1D8661A}" type="presParOf" srcId="{DAB86283-6879-4DE6-9FAB-752D2A18E232}" destId="{53A8DAA4-C68F-444E-A9DB-3208300C7559}" srcOrd="12" destOrd="0" presId="urn:microsoft.com/office/officeart/2005/8/layout/vProcess5"/>
    <dgm:cxn modelId="{69931EF6-5426-4E1F-8208-CA3490DF448B}" type="presParOf" srcId="{DAB86283-6879-4DE6-9FAB-752D2A18E232}" destId="{B7B47BA4-1976-4446-ACF4-06F8A398A249}" srcOrd="13" destOrd="0" presId="urn:microsoft.com/office/officeart/2005/8/layout/vProcess5"/>
    <dgm:cxn modelId="{345E0410-39BA-4F89-9A2F-0EAC3958344A}" type="presParOf" srcId="{DAB86283-6879-4DE6-9FAB-752D2A18E232}" destId="{3359F5A9-2CFE-44D1-885A-BA9466E3CC9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79774-A948-460B-BAE3-08FB149C632C}">
      <dsp:nvSpPr>
        <dsp:cNvPr id="0" name=""/>
        <dsp:cNvSpPr/>
      </dsp:nvSpPr>
      <dsp:spPr>
        <a:xfrm>
          <a:off x="5777669" y="3348962"/>
          <a:ext cx="232238" cy="712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2197"/>
              </a:lnTo>
              <a:lnTo>
                <a:pt x="232238" y="712197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7AEB6-BFA9-4BF4-A021-DD3C87527B66}">
      <dsp:nvSpPr>
        <dsp:cNvPr id="0" name=""/>
        <dsp:cNvSpPr/>
      </dsp:nvSpPr>
      <dsp:spPr>
        <a:xfrm>
          <a:off x="6351251" y="2249701"/>
          <a:ext cx="91440" cy="3251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13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57FFA-2C5A-46CF-8270-701276384A08}">
      <dsp:nvSpPr>
        <dsp:cNvPr id="0" name=""/>
        <dsp:cNvSpPr/>
      </dsp:nvSpPr>
      <dsp:spPr>
        <a:xfrm>
          <a:off x="3497569" y="1160944"/>
          <a:ext cx="2899402" cy="314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061"/>
              </a:lnTo>
              <a:lnTo>
                <a:pt x="2899402" y="152061"/>
              </a:lnTo>
              <a:lnTo>
                <a:pt x="2899402" y="31462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0401D5-1ABF-4EC3-A631-0348B124FB26}">
      <dsp:nvSpPr>
        <dsp:cNvPr id="0" name=""/>
        <dsp:cNvSpPr/>
      </dsp:nvSpPr>
      <dsp:spPr>
        <a:xfrm>
          <a:off x="3904280" y="3348962"/>
          <a:ext cx="232238" cy="712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2197"/>
              </a:lnTo>
              <a:lnTo>
                <a:pt x="232238" y="712197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E25F7-3B29-40D7-B049-BE92CE1382AC}">
      <dsp:nvSpPr>
        <dsp:cNvPr id="0" name=""/>
        <dsp:cNvSpPr/>
      </dsp:nvSpPr>
      <dsp:spPr>
        <a:xfrm>
          <a:off x="4477862" y="2249701"/>
          <a:ext cx="91440" cy="3251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13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B2EC6-B95E-41E4-B8F5-923713F1BBA6}">
      <dsp:nvSpPr>
        <dsp:cNvPr id="0" name=""/>
        <dsp:cNvSpPr/>
      </dsp:nvSpPr>
      <dsp:spPr>
        <a:xfrm>
          <a:off x="3497569" y="1160944"/>
          <a:ext cx="1026013" cy="314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061"/>
              </a:lnTo>
              <a:lnTo>
                <a:pt x="1026013" y="152061"/>
              </a:lnTo>
              <a:lnTo>
                <a:pt x="1026013" y="31462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38FBB-7020-4437-8F03-30E1B3BE93E5}">
      <dsp:nvSpPr>
        <dsp:cNvPr id="0" name=""/>
        <dsp:cNvSpPr/>
      </dsp:nvSpPr>
      <dsp:spPr>
        <a:xfrm>
          <a:off x="2030891" y="3348962"/>
          <a:ext cx="232238" cy="712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2197"/>
              </a:lnTo>
              <a:lnTo>
                <a:pt x="232238" y="712197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BCA748-C9A3-4673-B41F-72A5B86992B7}">
      <dsp:nvSpPr>
        <dsp:cNvPr id="0" name=""/>
        <dsp:cNvSpPr/>
      </dsp:nvSpPr>
      <dsp:spPr>
        <a:xfrm>
          <a:off x="2604473" y="2249701"/>
          <a:ext cx="91440" cy="3251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13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63287-739B-42C0-A426-133E58CD2A76}">
      <dsp:nvSpPr>
        <dsp:cNvPr id="0" name=""/>
        <dsp:cNvSpPr/>
      </dsp:nvSpPr>
      <dsp:spPr>
        <a:xfrm>
          <a:off x="2650193" y="1160944"/>
          <a:ext cx="847375" cy="314628"/>
        </a:xfrm>
        <a:custGeom>
          <a:avLst/>
          <a:gdLst/>
          <a:ahLst/>
          <a:cxnLst/>
          <a:rect l="0" t="0" r="0" b="0"/>
          <a:pathLst>
            <a:path>
              <a:moveTo>
                <a:pt x="847375" y="0"/>
              </a:moveTo>
              <a:lnTo>
                <a:pt x="847375" y="152061"/>
              </a:lnTo>
              <a:lnTo>
                <a:pt x="0" y="152061"/>
              </a:lnTo>
              <a:lnTo>
                <a:pt x="0" y="31462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3760D-A84A-4075-B1C3-15E998C8FB4B}">
      <dsp:nvSpPr>
        <dsp:cNvPr id="0" name=""/>
        <dsp:cNvSpPr/>
      </dsp:nvSpPr>
      <dsp:spPr>
        <a:xfrm>
          <a:off x="157502" y="3348962"/>
          <a:ext cx="232238" cy="712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2197"/>
              </a:lnTo>
              <a:lnTo>
                <a:pt x="232238" y="712197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0CD88-6F7A-4921-8FC5-06189A1882DA}">
      <dsp:nvSpPr>
        <dsp:cNvPr id="0" name=""/>
        <dsp:cNvSpPr/>
      </dsp:nvSpPr>
      <dsp:spPr>
        <a:xfrm>
          <a:off x="731084" y="2249701"/>
          <a:ext cx="91440" cy="3251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133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B6497D-1894-42F6-9CB1-27A0AE4B9A19}">
      <dsp:nvSpPr>
        <dsp:cNvPr id="0" name=""/>
        <dsp:cNvSpPr/>
      </dsp:nvSpPr>
      <dsp:spPr>
        <a:xfrm>
          <a:off x="776804" y="1160944"/>
          <a:ext cx="2720764" cy="314628"/>
        </a:xfrm>
        <a:custGeom>
          <a:avLst/>
          <a:gdLst/>
          <a:ahLst/>
          <a:cxnLst/>
          <a:rect l="0" t="0" r="0" b="0"/>
          <a:pathLst>
            <a:path>
              <a:moveTo>
                <a:pt x="2720764" y="0"/>
              </a:moveTo>
              <a:lnTo>
                <a:pt x="2720764" y="152061"/>
              </a:lnTo>
              <a:lnTo>
                <a:pt x="0" y="152061"/>
              </a:lnTo>
              <a:lnTo>
                <a:pt x="0" y="31462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451A3-37CE-4EC2-853C-69697DAC7F36}">
      <dsp:nvSpPr>
        <dsp:cNvPr id="0" name=""/>
        <dsp:cNvSpPr/>
      </dsp:nvSpPr>
      <dsp:spPr>
        <a:xfrm>
          <a:off x="920621" y="386816"/>
          <a:ext cx="5153894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Anwendungsmöglichkeiten  für  Recycling-Baustoffe</a:t>
          </a:r>
        </a:p>
      </dsp:txBody>
      <dsp:txXfrm>
        <a:off x="920621" y="386816"/>
        <a:ext cx="5153894" cy="774127"/>
      </dsp:txXfrm>
    </dsp:sp>
    <dsp:sp modelId="{54AEA434-5D13-4DCA-815A-571ED129EAEE}">
      <dsp:nvSpPr>
        <dsp:cNvPr id="0" name=""/>
        <dsp:cNvSpPr/>
      </dsp:nvSpPr>
      <dsp:spPr>
        <a:xfrm>
          <a:off x="2676" y="1475573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Gesteneinskörnunge für die Asphaltproduktion	</a:t>
          </a:r>
        </a:p>
      </dsp:txBody>
      <dsp:txXfrm>
        <a:off x="2676" y="1475573"/>
        <a:ext cx="1548255" cy="774127"/>
      </dsp:txXfrm>
    </dsp:sp>
    <dsp:sp modelId="{5F07F9EB-3625-4E5F-ADED-E44A765B6331}">
      <dsp:nvSpPr>
        <dsp:cNvPr id="0" name=""/>
        <dsp:cNvSpPr/>
      </dsp:nvSpPr>
      <dsp:spPr>
        <a:xfrm>
          <a:off x="2676" y="2574834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Anforderungen gemäß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Richtlinien des ÖBRV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ÖNORM EN 13043</a:t>
          </a:r>
        </a:p>
      </dsp:txBody>
      <dsp:txXfrm>
        <a:off x="2676" y="2574834"/>
        <a:ext cx="1548255" cy="774127"/>
      </dsp:txXfrm>
    </dsp:sp>
    <dsp:sp modelId="{A52C67ED-5EF5-4C16-8222-36F0C4CD1503}">
      <dsp:nvSpPr>
        <dsp:cNvPr id="0" name=""/>
        <dsp:cNvSpPr/>
      </dsp:nvSpPr>
      <dsp:spPr>
        <a:xfrm>
          <a:off x="389740" y="3674096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Anwendbare Recycling-Baustoffe: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RA, RB, RM, RAB</a:t>
          </a:r>
        </a:p>
      </dsp:txBody>
      <dsp:txXfrm>
        <a:off x="389740" y="3674096"/>
        <a:ext cx="1548255" cy="774127"/>
      </dsp:txXfrm>
    </dsp:sp>
    <dsp:sp modelId="{0675BEC0-3DAC-4062-BE2D-CE6171BA97EF}">
      <dsp:nvSpPr>
        <dsp:cNvPr id="0" name=""/>
        <dsp:cNvSpPr/>
      </dsp:nvSpPr>
      <dsp:spPr>
        <a:xfrm>
          <a:off x="1876065" y="1475573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Gesteinskörnung für die Betonproduktion</a:t>
          </a:r>
        </a:p>
      </dsp:txBody>
      <dsp:txXfrm>
        <a:off x="1876065" y="1475573"/>
        <a:ext cx="1548255" cy="774127"/>
      </dsp:txXfrm>
    </dsp:sp>
    <dsp:sp modelId="{8F80FFA6-2801-4BA5-B2A0-CFA772604243}">
      <dsp:nvSpPr>
        <dsp:cNvPr id="0" name=""/>
        <dsp:cNvSpPr/>
      </dsp:nvSpPr>
      <dsp:spPr>
        <a:xfrm>
          <a:off x="1876065" y="2574834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Anforderungen gemäß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Richtlinien des ÖBRV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ÖNORM EN 12620</a:t>
          </a:r>
        </a:p>
      </dsp:txBody>
      <dsp:txXfrm>
        <a:off x="1876065" y="2574834"/>
        <a:ext cx="1548255" cy="774127"/>
      </dsp:txXfrm>
    </dsp:sp>
    <dsp:sp modelId="{6E1427E1-A2F2-4137-9F39-54B78FD2C9EA}">
      <dsp:nvSpPr>
        <dsp:cNvPr id="0" name=""/>
        <dsp:cNvSpPr/>
      </dsp:nvSpPr>
      <dsp:spPr>
        <a:xfrm>
          <a:off x="2263129" y="3674096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Anwendbare Recycling-Baustoffe: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RA, RB, RM, RAB, RZ, RHZ, RH</a:t>
          </a:r>
        </a:p>
      </dsp:txBody>
      <dsp:txXfrm>
        <a:off x="2263129" y="3674096"/>
        <a:ext cx="1548255" cy="774127"/>
      </dsp:txXfrm>
    </dsp:sp>
    <dsp:sp modelId="{F9DE216E-177A-4580-9D6A-5CACB95D9100}">
      <dsp:nvSpPr>
        <dsp:cNvPr id="0" name=""/>
        <dsp:cNvSpPr/>
      </dsp:nvSpPr>
      <dsp:spPr>
        <a:xfrm>
          <a:off x="3749454" y="1475573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Ungebundene und hydraulisch gebundene Tragschichten im Straßenbau</a:t>
          </a:r>
        </a:p>
      </dsp:txBody>
      <dsp:txXfrm>
        <a:off x="3749454" y="1475573"/>
        <a:ext cx="1548255" cy="774127"/>
      </dsp:txXfrm>
    </dsp:sp>
    <dsp:sp modelId="{AB11FB5D-1300-40D7-853A-A0B57774C2EC}">
      <dsp:nvSpPr>
        <dsp:cNvPr id="0" name=""/>
        <dsp:cNvSpPr/>
      </dsp:nvSpPr>
      <dsp:spPr>
        <a:xfrm>
          <a:off x="3749454" y="2574834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Anforderungen gemäß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Richtlinien des ÖBRV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ÖNORM EN 13242</a:t>
          </a:r>
        </a:p>
      </dsp:txBody>
      <dsp:txXfrm>
        <a:off x="3749454" y="2574834"/>
        <a:ext cx="1548255" cy="774127"/>
      </dsp:txXfrm>
    </dsp:sp>
    <dsp:sp modelId="{4F3BF77F-B689-4DEF-909E-3132AC09D797}">
      <dsp:nvSpPr>
        <dsp:cNvPr id="0" name=""/>
        <dsp:cNvSpPr/>
      </dsp:nvSpPr>
      <dsp:spPr>
        <a:xfrm>
          <a:off x="4136518" y="3674096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Anwendbare Recycling-Baustoffe: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RA, RB, RM, RAB</a:t>
          </a:r>
        </a:p>
      </dsp:txBody>
      <dsp:txXfrm>
        <a:off x="4136518" y="3674096"/>
        <a:ext cx="1548255" cy="774127"/>
      </dsp:txXfrm>
    </dsp:sp>
    <dsp:sp modelId="{4C4D65A4-9074-4676-8DA5-1E3B5FD07E72}">
      <dsp:nvSpPr>
        <dsp:cNvPr id="0" name=""/>
        <dsp:cNvSpPr/>
      </dsp:nvSpPr>
      <dsp:spPr>
        <a:xfrm>
          <a:off x="5622844" y="1475573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Schütt- und Künettenfüllmaterial</a:t>
          </a:r>
        </a:p>
      </dsp:txBody>
      <dsp:txXfrm>
        <a:off x="5622844" y="1475573"/>
        <a:ext cx="1548255" cy="774127"/>
      </dsp:txXfrm>
    </dsp:sp>
    <dsp:sp modelId="{DCDF2B81-5677-42CB-9023-4D8FABD7C8D5}">
      <dsp:nvSpPr>
        <dsp:cNvPr id="0" name=""/>
        <dsp:cNvSpPr/>
      </dsp:nvSpPr>
      <dsp:spPr>
        <a:xfrm>
          <a:off x="5622844" y="2574834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Anforderungen gemäß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Richtlinien des ÖBRV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* ONR 23131</a:t>
          </a:r>
        </a:p>
      </dsp:txBody>
      <dsp:txXfrm>
        <a:off x="5622844" y="2574834"/>
        <a:ext cx="1548255" cy="774127"/>
      </dsp:txXfrm>
    </dsp:sp>
    <dsp:sp modelId="{3884BD3F-A0A2-4E23-8CE9-8D655F7501DB}">
      <dsp:nvSpPr>
        <dsp:cNvPr id="0" name=""/>
        <dsp:cNvSpPr/>
      </dsp:nvSpPr>
      <dsp:spPr>
        <a:xfrm>
          <a:off x="6009907" y="3674096"/>
          <a:ext cx="1548255" cy="774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Anwendbare Recycling-Baustoffe: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>
              <a:latin typeface="Arial" pitchFamily="34" charset="0"/>
              <a:cs typeface="Arial" pitchFamily="34" charset="0"/>
            </a:rPr>
            <a:t>RA, RB, RM, RAB, RHZ, RH, RMH, RFM, RS</a:t>
          </a:r>
        </a:p>
      </dsp:txBody>
      <dsp:txXfrm>
        <a:off x="6009907" y="3674096"/>
        <a:ext cx="1548255" cy="774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44D7F-4422-4CC0-99C7-B7646A0AEABC}">
      <dsp:nvSpPr>
        <dsp:cNvPr id="0" name=""/>
        <dsp:cNvSpPr/>
      </dsp:nvSpPr>
      <dsp:spPr>
        <a:xfrm>
          <a:off x="0" y="0"/>
          <a:ext cx="5428683" cy="683126"/>
        </a:xfrm>
        <a:prstGeom prst="roundRect">
          <a:avLst>
            <a:gd name="adj" fmla="val 1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3000" b="0" i="0" kern="1200" dirty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Schadstofferkundung</a:t>
          </a:r>
        </a:p>
      </dsp:txBody>
      <dsp:txXfrm>
        <a:off x="20008" y="20008"/>
        <a:ext cx="4611610" cy="643110"/>
      </dsp:txXfrm>
    </dsp:sp>
    <dsp:sp modelId="{C653E8F4-6668-4852-BE5B-9CD3C142BB1A}">
      <dsp:nvSpPr>
        <dsp:cNvPr id="0" name=""/>
        <dsp:cNvSpPr/>
      </dsp:nvSpPr>
      <dsp:spPr>
        <a:xfrm>
          <a:off x="405388" y="778005"/>
          <a:ext cx="5428683" cy="683126"/>
        </a:xfrm>
        <a:prstGeom prst="roundRect">
          <a:avLst>
            <a:gd name="adj" fmla="val 1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3000" kern="1200" dirty="0"/>
            <a:t>Rückbaukonzept</a:t>
          </a:r>
        </a:p>
      </dsp:txBody>
      <dsp:txXfrm>
        <a:off x="425396" y="798013"/>
        <a:ext cx="4539246" cy="643110"/>
      </dsp:txXfrm>
    </dsp:sp>
    <dsp:sp modelId="{F26B5B24-F58F-466A-B717-A352F33BAAA4}">
      <dsp:nvSpPr>
        <dsp:cNvPr id="0" name=""/>
        <dsp:cNvSpPr/>
      </dsp:nvSpPr>
      <dsp:spPr>
        <a:xfrm>
          <a:off x="810777" y="1556010"/>
          <a:ext cx="5428683" cy="683126"/>
        </a:xfrm>
        <a:prstGeom prst="roundRect">
          <a:avLst>
            <a:gd name="adj" fmla="val 1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3000" kern="1200" dirty="0"/>
            <a:t>Vorbereitender Rückbau</a:t>
          </a:r>
        </a:p>
      </dsp:txBody>
      <dsp:txXfrm>
        <a:off x="830785" y="1576018"/>
        <a:ext cx="4539246" cy="643110"/>
      </dsp:txXfrm>
    </dsp:sp>
    <dsp:sp modelId="{28B57613-3FFC-465D-A830-8BEF72D45BC9}">
      <dsp:nvSpPr>
        <dsp:cNvPr id="0" name=""/>
        <dsp:cNvSpPr/>
      </dsp:nvSpPr>
      <dsp:spPr>
        <a:xfrm>
          <a:off x="1216166" y="2334015"/>
          <a:ext cx="5428683" cy="683126"/>
        </a:xfrm>
        <a:prstGeom prst="roundRect">
          <a:avLst>
            <a:gd name="adj" fmla="val 1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3000" kern="1200" dirty="0"/>
            <a:t>Freigabe</a:t>
          </a:r>
        </a:p>
      </dsp:txBody>
      <dsp:txXfrm>
        <a:off x="1236174" y="2354023"/>
        <a:ext cx="4539246" cy="643110"/>
      </dsp:txXfrm>
    </dsp:sp>
    <dsp:sp modelId="{8FA59292-AADE-43A9-9290-8250DF89511D}">
      <dsp:nvSpPr>
        <dsp:cNvPr id="0" name=""/>
        <dsp:cNvSpPr/>
      </dsp:nvSpPr>
      <dsp:spPr>
        <a:xfrm>
          <a:off x="1621554" y="3112020"/>
          <a:ext cx="5428683" cy="683126"/>
        </a:xfrm>
        <a:prstGeom prst="roundRect">
          <a:avLst>
            <a:gd name="adj" fmla="val 10000"/>
          </a:avLst>
        </a:prstGeom>
        <a:solidFill>
          <a:srgbClr val="3399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3000" kern="1200" dirty="0"/>
            <a:t>Maschineller Rückbau</a:t>
          </a:r>
        </a:p>
      </dsp:txBody>
      <dsp:txXfrm>
        <a:off x="1641562" y="3132028"/>
        <a:ext cx="4539246" cy="643110"/>
      </dsp:txXfrm>
    </dsp:sp>
    <dsp:sp modelId="{BD29AD3E-5B85-471F-B70C-CA67DD25DD03}">
      <dsp:nvSpPr>
        <dsp:cNvPr id="0" name=""/>
        <dsp:cNvSpPr/>
      </dsp:nvSpPr>
      <dsp:spPr>
        <a:xfrm>
          <a:off x="4984651" y="499061"/>
          <a:ext cx="444032" cy="444032"/>
        </a:xfrm>
        <a:prstGeom prst="downArrow">
          <a:avLst>
            <a:gd name="adj1" fmla="val 55000"/>
            <a:gd name="adj2" fmla="val 45000"/>
          </a:avLst>
        </a:prstGeom>
        <a:solidFill>
          <a:srgbClr val="002060"/>
        </a:solidFill>
        <a:ln w="25400" cap="flat" cmpd="sng" algn="ctr">
          <a:solidFill>
            <a:schemeClr val="accent2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AT" sz="2100" kern="1200" dirty="0"/>
        </a:p>
      </dsp:txBody>
      <dsp:txXfrm>
        <a:off x="5084558" y="499061"/>
        <a:ext cx="244218" cy="334134"/>
      </dsp:txXfrm>
    </dsp:sp>
    <dsp:sp modelId="{D0DF012C-736E-4625-85BB-7B158F43037D}">
      <dsp:nvSpPr>
        <dsp:cNvPr id="0" name=""/>
        <dsp:cNvSpPr/>
      </dsp:nvSpPr>
      <dsp:spPr>
        <a:xfrm>
          <a:off x="5390039" y="1277066"/>
          <a:ext cx="444032" cy="444032"/>
        </a:xfrm>
        <a:prstGeom prst="downArrow">
          <a:avLst>
            <a:gd name="adj1" fmla="val 55000"/>
            <a:gd name="adj2" fmla="val 45000"/>
          </a:avLst>
        </a:prstGeom>
        <a:solidFill>
          <a:srgbClr val="002060"/>
        </a:solidFill>
        <a:ln w="25400" cap="flat" cmpd="sng" algn="ctr">
          <a:solidFill>
            <a:schemeClr val="accent2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AT" sz="2100" kern="1200" dirty="0"/>
        </a:p>
      </dsp:txBody>
      <dsp:txXfrm>
        <a:off x="5489946" y="1277066"/>
        <a:ext cx="244218" cy="334134"/>
      </dsp:txXfrm>
    </dsp:sp>
    <dsp:sp modelId="{93BC479E-7E4C-411A-AAEF-916203BF20D0}">
      <dsp:nvSpPr>
        <dsp:cNvPr id="0" name=""/>
        <dsp:cNvSpPr/>
      </dsp:nvSpPr>
      <dsp:spPr>
        <a:xfrm>
          <a:off x="5795428" y="2043686"/>
          <a:ext cx="444032" cy="444032"/>
        </a:xfrm>
        <a:prstGeom prst="downArrow">
          <a:avLst>
            <a:gd name="adj1" fmla="val 55000"/>
            <a:gd name="adj2" fmla="val 45000"/>
          </a:avLst>
        </a:prstGeom>
        <a:solidFill>
          <a:srgbClr val="002060"/>
        </a:solidFill>
        <a:ln w="25400" cap="flat" cmpd="sng" algn="ctr">
          <a:solidFill>
            <a:schemeClr val="accent2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AT" sz="2100" kern="1200" dirty="0"/>
        </a:p>
      </dsp:txBody>
      <dsp:txXfrm>
        <a:off x="5895335" y="2043686"/>
        <a:ext cx="244218" cy="334134"/>
      </dsp:txXfrm>
    </dsp:sp>
    <dsp:sp modelId="{8A5E6BE5-3C6B-417B-90AC-1B9632ED41F6}">
      <dsp:nvSpPr>
        <dsp:cNvPr id="0" name=""/>
        <dsp:cNvSpPr/>
      </dsp:nvSpPr>
      <dsp:spPr>
        <a:xfrm>
          <a:off x="6200817" y="2829282"/>
          <a:ext cx="444032" cy="444032"/>
        </a:xfrm>
        <a:prstGeom prst="downArrow">
          <a:avLst>
            <a:gd name="adj1" fmla="val 55000"/>
            <a:gd name="adj2" fmla="val 45000"/>
          </a:avLst>
        </a:prstGeom>
        <a:solidFill>
          <a:srgbClr val="002060"/>
        </a:solidFill>
        <a:ln w="25400" cap="flat" cmpd="sng" algn="ctr">
          <a:solidFill>
            <a:schemeClr val="accent2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AT" sz="2100" kern="1200" dirty="0"/>
        </a:p>
      </dsp:txBody>
      <dsp:txXfrm>
        <a:off x="6300724" y="2829282"/>
        <a:ext cx="244218" cy="334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/>
          <a:lstStyle>
            <a:lvl1pPr algn="r">
              <a:defRPr sz="1200"/>
            </a:lvl1pPr>
          </a:lstStyle>
          <a:p>
            <a:fld id="{4077F7E6-2495-4B25-B04A-DD4A546EA8D9}" type="datetimeFigureOut">
              <a:rPr lang="de-AT" smtClean="0"/>
              <a:pPr/>
              <a:t>08.01.2018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43662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 anchor="b"/>
          <a:lstStyle>
            <a:lvl1pPr algn="r">
              <a:defRPr sz="1200"/>
            </a:lvl1pPr>
          </a:lstStyle>
          <a:p>
            <a:fld id="{98ACDF0C-7D7D-4447-B570-C0E71A130AB1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235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/>
          <a:lstStyle>
            <a:lvl1pPr algn="r">
              <a:defRPr sz="1200"/>
            </a:lvl1pPr>
          </a:lstStyle>
          <a:p>
            <a:fld id="{458094DC-17A8-4BB6-B43D-2A5D167102DC}" type="datetimeFigureOut">
              <a:rPr lang="de-AT" smtClean="0"/>
              <a:pPr/>
              <a:t>08.01.2018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1" tIns="46135" rIns="92271" bIns="46135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197" y="4722696"/>
            <a:ext cx="5449570" cy="4474131"/>
          </a:xfrm>
          <a:prstGeom prst="rect">
            <a:avLst/>
          </a:prstGeom>
        </p:spPr>
        <p:txBody>
          <a:bodyPr vert="horz" lIns="92271" tIns="46135" rIns="92271" bIns="46135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2271" tIns="46135" rIns="92271" bIns="46135" rtlCol="0" anchor="b"/>
          <a:lstStyle>
            <a:lvl1pPr algn="r">
              <a:defRPr sz="1200"/>
            </a:lvl1pPr>
          </a:lstStyle>
          <a:p>
            <a:fld id="{58F3B3F4-3003-4872-BCC0-9565A288CEFE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2479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2DF2D-2231-45F5-898C-C750CBB75841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(C) CAR Martin, BRV</a:t>
            </a:r>
          </a:p>
        </p:txBody>
      </p:sp>
      <p:sp>
        <p:nvSpPr>
          <p:cNvPr id="6" name="Kopfzeilenplatzhalt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Quality Guidelines for C&amp;D Recycling in Austria</a:t>
            </a:r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522E9-6527-4E45-BDE9-84746B061C67}" type="slidenum">
              <a:rPr lang="de-AT"/>
              <a:pPr/>
              <a:t>2</a:t>
            </a:fld>
            <a:endParaRPr lang="de-AT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73637" cy="3729038"/>
          </a:xfrm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522E9-6527-4E45-BDE9-84746B061C67}" type="slidenum">
              <a:rPr lang="de-AT"/>
              <a:pPr/>
              <a:t>3</a:t>
            </a:fld>
            <a:endParaRPr lang="de-AT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73637" cy="3729038"/>
          </a:xfrm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5522E9-6527-4E45-BDE9-84746B061C67}" type="slidenum">
              <a:rPr lang="de-AT"/>
              <a:pPr/>
              <a:t>5</a:t>
            </a:fld>
            <a:endParaRPr lang="de-AT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73637" cy="3729038"/>
          </a:xfrm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5A894F-DE60-446D-846E-95633B1F6603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A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2402DAD-060C-43C8-826A-1EE497DC8F71}" type="slidenum">
              <a:rPr lang="de-DE" smtClean="0">
                <a:cs typeface="Arial" charset="0"/>
              </a:rPr>
              <a:pPr/>
              <a:t>13</a:t>
            </a:fld>
            <a:endParaRPr lang="de-DE">
              <a:cs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AT"/>
          </a:p>
        </p:txBody>
      </p:sp>
      <p:sp>
        <p:nvSpPr>
          <p:cNvPr id="2" name="Datumsplatzhalt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C3CA9AF-F7BC-4326-B5C5-382D1D23C4FE}" type="datetime1">
              <a:rPr lang="de-AT" smtClean="0"/>
              <a:t>08.01.2018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Car Martin, BRV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de-AT"/>
              <a:t>a.o. BRV-Mitgliederversammlung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AT"/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2773" indent="-27798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11959" indent="-22239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56743" indent="-22239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01526" indent="-22239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46311" indent="-2223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91094" indent="-2223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35877" indent="-2223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80660" indent="-22239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039C3E9-1612-4EDC-B622-FBA3BEB17CCF}" type="slidenum">
              <a:rPr lang="de-DE" smtClean="0">
                <a:solidFill>
                  <a:prstClr val="black"/>
                </a:solidFill>
              </a:rPr>
              <a:pPr eaLnBrk="1" hangingPunct="1">
                <a:defRPr/>
              </a:pPr>
              <a:t>29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F9CE1E-F4A3-4464-A134-D35C394B13EE}" type="slidenum">
              <a:rPr lang="de-DE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6E5A1B0-9ADD-4380-B612-AEC2FC340E68}" type="datetime1">
              <a:rPr lang="de-AT" smtClean="0">
                <a:solidFill>
                  <a:prstClr val="black"/>
                </a:solidFill>
              </a:rPr>
              <a:pPr/>
              <a:t>08.01.2018</a:t>
            </a:fld>
            <a:endParaRPr lang="de-AT">
              <a:solidFill>
                <a:prstClr val="black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AT">
                <a:solidFill>
                  <a:prstClr val="black"/>
                </a:solidFill>
              </a:rPr>
              <a:t>Car Martin, BRV</a:t>
            </a:r>
          </a:p>
        </p:txBody>
      </p:sp>
      <p:sp>
        <p:nvSpPr>
          <p:cNvPr id="7" name="Kopfzeilenplatzhalt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de-AT">
                <a:solidFill>
                  <a:prstClr val="black"/>
                </a:solidFill>
              </a:rPr>
              <a:t>a.o. BRV-Mitgliederversammlung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 userDrawn="1"/>
        </p:nvSpPr>
        <p:spPr>
          <a:xfrm>
            <a:off x="1171359" y="2420888"/>
            <a:ext cx="7772400" cy="1656184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9pPr>
          </a:lstStyle>
          <a:p>
            <a:pPr>
              <a:defRPr/>
            </a:pPr>
            <a:r>
              <a:rPr lang="de-AT" dirty="0">
                <a:solidFill>
                  <a:srgbClr val="000000"/>
                </a:solidFill>
              </a:rPr>
              <a:t>Richtige Vorgehensweise</a:t>
            </a:r>
            <a:r>
              <a:rPr lang="de-AT" baseline="0" dirty="0">
                <a:solidFill>
                  <a:srgbClr val="000000"/>
                </a:solidFill>
              </a:rPr>
              <a:t> für </a:t>
            </a:r>
            <a:br>
              <a:rPr lang="de-AT" baseline="0" dirty="0">
                <a:solidFill>
                  <a:srgbClr val="000000"/>
                </a:solidFill>
              </a:rPr>
            </a:br>
            <a:r>
              <a:rPr lang="de-AT" baseline="0" dirty="0" err="1">
                <a:solidFill>
                  <a:srgbClr val="000000"/>
                </a:solidFill>
              </a:rPr>
              <a:t>gütegeschütze</a:t>
            </a:r>
            <a:r>
              <a:rPr lang="de-AT" baseline="0" dirty="0">
                <a:solidFill>
                  <a:srgbClr val="000000"/>
                </a:solidFill>
              </a:rPr>
              <a:t> Recycling-Baustoffe</a:t>
            </a:r>
            <a:endParaRPr lang="de-AT" dirty="0">
              <a:solidFill>
                <a:srgbClr val="000000"/>
              </a:solidFill>
            </a:endParaRPr>
          </a:p>
        </p:txBody>
      </p:sp>
      <p:sp>
        <p:nvSpPr>
          <p:cNvPr id="2" name="Textfeld 1"/>
          <p:cNvSpPr txBox="1"/>
          <p:nvPr userDrawn="1"/>
        </p:nvSpPr>
        <p:spPr>
          <a:xfrm>
            <a:off x="1593759" y="5373216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000" b="1" dirty="0">
                <a:solidFill>
                  <a:srgbClr val="000000"/>
                </a:solidFill>
              </a:rPr>
              <a:t>Dipl.-Ing. Martin CAR</a:t>
            </a:r>
          </a:p>
          <a:p>
            <a:pPr algn="ctr"/>
            <a:r>
              <a:rPr lang="de-AT" sz="2000" b="1" dirty="0">
                <a:solidFill>
                  <a:srgbClr val="000000"/>
                </a:solidFill>
              </a:rPr>
              <a:t>Österreichischer Baustoff-Recycling Verband</a:t>
            </a:r>
            <a:endParaRPr lang="de-AT" b="1" dirty="0">
              <a:solidFill>
                <a:srgbClr val="000000"/>
              </a:solidFill>
            </a:endParaRPr>
          </a:p>
        </p:txBody>
      </p:sp>
      <p:sp>
        <p:nvSpPr>
          <p:cNvPr id="4" name="Rechteck 3"/>
          <p:cNvSpPr/>
          <p:nvPr userDrawn="1"/>
        </p:nvSpPr>
        <p:spPr>
          <a:xfrm>
            <a:off x="1593759" y="476672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AT" sz="2400" dirty="0">
                <a:solidFill>
                  <a:srgbClr val="339966"/>
                </a:solidFill>
                <a:latin typeface="Arial Black"/>
              </a:rPr>
              <a:t>Recycling-Baustoffe: </a:t>
            </a:r>
          </a:p>
          <a:p>
            <a:pPr algn="ctr">
              <a:defRPr/>
            </a:pPr>
            <a:r>
              <a:rPr lang="de-AT" sz="2400" dirty="0">
                <a:solidFill>
                  <a:srgbClr val="339966"/>
                </a:solidFill>
                <a:latin typeface="Arial Black"/>
              </a:rPr>
              <a:t>Richtig aufbereiten und einsetzen </a:t>
            </a:r>
          </a:p>
          <a:p>
            <a:pPr algn="ctr">
              <a:defRPr/>
            </a:pPr>
            <a:r>
              <a:rPr lang="de-AT" sz="2400" dirty="0">
                <a:solidFill>
                  <a:srgbClr val="339966"/>
                </a:solidFill>
                <a:latin typeface="Arial Black"/>
              </a:rPr>
              <a:t>mit Qualitätssicherung und Güteschutz</a:t>
            </a:r>
          </a:p>
        </p:txBody>
      </p:sp>
    </p:spTree>
    <p:extLst>
      <p:ext uri="{BB962C8B-B14F-4D97-AF65-F5344CB8AC3E}">
        <p14:creationId xmlns:p14="http://schemas.microsoft.com/office/powerpoint/2010/main" val="347090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feld 3"/>
          <p:cNvSpPr txBox="1"/>
          <p:nvPr userDrawn="1"/>
        </p:nvSpPr>
        <p:spPr>
          <a:xfrm>
            <a:off x="0" y="6525344"/>
            <a:ext cx="9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b="1" dirty="0">
                <a:solidFill>
                  <a:srgbClr val="FFFFFF"/>
                </a:solidFill>
              </a:rPr>
              <a:t>www.brv.at</a:t>
            </a:r>
          </a:p>
        </p:txBody>
      </p:sp>
    </p:spTree>
    <p:extLst>
      <p:ext uri="{BB962C8B-B14F-4D97-AF65-F5344CB8AC3E}">
        <p14:creationId xmlns:p14="http://schemas.microsoft.com/office/powerpoint/2010/main" val="198718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7632700" cy="511256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235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RH16-32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 r="15005" b="160"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3" cstate="print"/>
          <a:srcRect l="-3409" t="-1321" r="-6816" b="16466"/>
          <a:stretch>
            <a:fillRect/>
          </a:stretch>
        </p:blipFill>
        <p:spPr bwMode="auto">
          <a:xfrm>
            <a:off x="-107950" y="-171450"/>
            <a:ext cx="1223963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6021388"/>
            <a:ext cx="10937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 rot="16200000">
            <a:off x="-2866231" y="3007519"/>
            <a:ext cx="686435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0800">
            <a:spAutoFit/>
          </a:bodyPr>
          <a:lstStyle/>
          <a:p>
            <a:pPr algn="ctr">
              <a:spcBef>
                <a:spcPct val="10000"/>
              </a:spcBef>
              <a:defRPr/>
            </a:pPr>
            <a:r>
              <a:rPr lang="de-DE" sz="2200" b="1" dirty="0">
                <a:solidFill>
                  <a:schemeClr val="bg1"/>
                </a:solidFill>
              </a:rPr>
              <a:t>AUSBILDUNGSKURS</a:t>
            </a:r>
          </a:p>
          <a:p>
            <a:pPr algn="ctr">
              <a:spcBef>
                <a:spcPct val="10000"/>
              </a:spcBef>
              <a:defRPr/>
            </a:pPr>
            <a:r>
              <a:rPr lang="de-DE" sz="2200" b="1" dirty="0">
                <a:solidFill>
                  <a:schemeClr val="bg1"/>
                </a:solidFill>
              </a:rPr>
              <a:t>“ A B </a:t>
            </a:r>
            <a:r>
              <a:rPr lang="de-DE" sz="2200" b="1" dirty="0" err="1">
                <a:solidFill>
                  <a:schemeClr val="bg1"/>
                </a:solidFill>
              </a:rPr>
              <a:t>B</a:t>
            </a:r>
            <a:r>
              <a:rPr lang="de-DE" sz="2200" b="1" dirty="0">
                <a:solidFill>
                  <a:schemeClr val="bg1"/>
                </a:solidFill>
              </a:rPr>
              <a:t> R U C H A R B E I T E N “</a:t>
            </a:r>
          </a:p>
          <a:p>
            <a:pPr algn="ctr">
              <a:spcBef>
                <a:spcPct val="10000"/>
              </a:spcBef>
              <a:defRPr/>
            </a:pPr>
            <a:endParaRPr lang="de-DE" sz="400" b="1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0" name="Datumsplatzhalt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1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2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2DE95-3FFA-4C4E-9FFB-E90A5747AE97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682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7628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59632" y="692696"/>
            <a:ext cx="7632700" cy="511256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Text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" name="Textfeld 3"/>
          <p:cNvSpPr txBox="1"/>
          <p:nvPr userDrawn="1"/>
        </p:nvSpPr>
        <p:spPr>
          <a:xfrm>
            <a:off x="0" y="6525344"/>
            <a:ext cx="9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b="1" dirty="0">
                <a:solidFill>
                  <a:schemeClr val="bg1"/>
                </a:solidFill>
              </a:rPr>
              <a:t>www.brv.at</a:t>
            </a:r>
          </a:p>
        </p:txBody>
      </p:sp>
    </p:spTree>
    <p:extLst>
      <p:ext uri="{BB962C8B-B14F-4D97-AF65-F5344CB8AC3E}">
        <p14:creationId xmlns:p14="http://schemas.microsoft.com/office/powerpoint/2010/main" val="63127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58888" y="1412875"/>
            <a:ext cx="3740150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51438" y="1412875"/>
            <a:ext cx="3740150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Textmasterformate durch Klicken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8294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6877050" y="6245225"/>
            <a:ext cx="720725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42B95E2-6EE0-48B6-8192-61B1495A1B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09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632" y="692696"/>
            <a:ext cx="7632700" cy="511256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 dirty="0"/>
          </a:p>
        </p:txBody>
      </p:sp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6217130"/>
            <a:ext cx="935658" cy="52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769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59632" y="692696"/>
            <a:ext cx="7632700" cy="511256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Text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AT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feld 3"/>
          <p:cNvSpPr txBox="1"/>
          <p:nvPr userDrawn="1"/>
        </p:nvSpPr>
        <p:spPr>
          <a:xfrm>
            <a:off x="0" y="6525344"/>
            <a:ext cx="9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b="1" dirty="0">
                <a:solidFill>
                  <a:srgbClr val="FFFFFF"/>
                </a:solidFill>
              </a:rPr>
              <a:t>www.brv.at</a:t>
            </a:r>
          </a:p>
        </p:txBody>
      </p:sp>
    </p:spTree>
    <p:extLst>
      <p:ext uri="{BB962C8B-B14F-4D97-AF65-F5344CB8AC3E}">
        <p14:creationId xmlns:p14="http://schemas.microsoft.com/office/powerpoint/2010/main" val="271333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RH16-32"/>
          <p:cNvPicPr>
            <a:picLocks noChangeAspect="1" noChangeArrowheads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5" b="160"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09" t="-1321" r="-6816" b="16466"/>
          <a:stretch>
            <a:fillRect/>
          </a:stretch>
        </p:blipFill>
        <p:spPr bwMode="auto">
          <a:xfrm>
            <a:off x="-107950" y="-171450"/>
            <a:ext cx="1223963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15888"/>
            <a:ext cx="76327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AUSBILDUNGSKURS “ABBRUCHARBEITEN“ 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8888" y="1412875"/>
            <a:ext cx="76327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	Textmasterformate durch Klicken bearbeiten</a:t>
            </a:r>
          </a:p>
          <a:p>
            <a:pPr lvl="1"/>
            <a:r>
              <a:rPr lang="de-DE"/>
              <a:t>Zweite Ebene</a:t>
            </a:r>
          </a:p>
        </p:txBody>
      </p:sp>
      <p:pic>
        <p:nvPicPr>
          <p:cNvPr id="1030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6021388"/>
            <a:ext cx="109378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18"/>
          <p:cNvSpPr txBox="1">
            <a:spLocks noChangeArrowheads="1"/>
          </p:cNvSpPr>
          <p:nvPr/>
        </p:nvSpPr>
        <p:spPr bwMode="auto">
          <a:xfrm rot="-5400000">
            <a:off x="-2866231" y="3007519"/>
            <a:ext cx="686435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0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de-DE" sz="2200" b="1">
                <a:solidFill>
                  <a:srgbClr val="FFFFFF"/>
                </a:solidFill>
              </a:rPr>
              <a:t>AUSBILDUNGSKURS</a:t>
            </a:r>
          </a:p>
          <a:p>
            <a:pPr algn="ctr" eaLnBrk="1" hangingPunct="1">
              <a:spcBef>
                <a:spcPct val="10000"/>
              </a:spcBef>
            </a:pPr>
            <a:r>
              <a:rPr lang="de-DE" sz="2200" b="1">
                <a:solidFill>
                  <a:srgbClr val="FFFFFF"/>
                </a:solidFill>
              </a:rPr>
              <a:t>“ A B B R U C H A R B E I T E N “</a:t>
            </a:r>
          </a:p>
          <a:p>
            <a:pPr algn="ctr" eaLnBrk="1" hangingPunct="1">
              <a:spcBef>
                <a:spcPct val="10000"/>
              </a:spcBef>
            </a:pPr>
            <a:endParaRPr lang="de-DE" sz="400" b="1">
              <a:solidFill>
                <a:srgbClr val="FFFFFF"/>
              </a:solidFill>
            </a:endParaRPr>
          </a:p>
        </p:txBody>
      </p:sp>
      <p:pic>
        <p:nvPicPr>
          <p:cNvPr id="1032" name="Picture 8" descr="RH16-32"/>
          <p:cNvPicPr>
            <a:picLocks noChangeAspect="1" noChangeArrowheads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5" b="160"/>
          <a:stretch>
            <a:fillRect/>
          </a:stretch>
        </p:blipFill>
        <p:spPr bwMode="auto">
          <a:xfrm>
            <a:off x="-36514" y="1442"/>
            <a:ext cx="9180513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09" t="-1321" r="-6816" b="16466"/>
          <a:stretch>
            <a:fillRect/>
          </a:stretch>
        </p:blipFill>
        <p:spPr bwMode="auto">
          <a:xfrm>
            <a:off x="-128531" y="-112713"/>
            <a:ext cx="1228662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8"/>
          <p:cNvSpPr txBox="1">
            <a:spLocks noChangeArrowheads="1"/>
          </p:cNvSpPr>
          <p:nvPr/>
        </p:nvSpPr>
        <p:spPr bwMode="auto">
          <a:xfrm rot="16200000">
            <a:off x="-2889980" y="3081876"/>
            <a:ext cx="6864350" cy="40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0800">
            <a:spAutoFit/>
          </a:bodyPr>
          <a:lstStyle/>
          <a:p>
            <a:pPr algn="ctr" fontAlgn="auto">
              <a:spcBef>
                <a:spcPct val="10000"/>
              </a:spcBef>
              <a:spcAft>
                <a:spcPts val="0"/>
              </a:spcAft>
              <a:defRPr/>
            </a:pPr>
            <a:r>
              <a:rPr lang="de-AT" sz="1800" b="1" spc="260" dirty="0">
                <a:solidFill>
                  <a:srgbClr val="FFFFFF"/>
                </a:solidFill>
                <a:latin typeface="Arial"/>
              </a:rPr>
              <a:t>Umsetzung</a:t>
            </a:r>
            <a:r>
              <a:rPr lang="de-AT" sz="1800" b="1" spc="260" baseline="0" dirty="0">
                <a:solidFill>
                  <a:srgbClr val="FFFFFF"/>
                </a:solidFill>
                <a:latin typeface="Arial"/>
              </a:rPr>
              <a:t> der Recycling-Baustoffverordnung</a:t>
            </a:r>
            <a:endParaRPr lang="de-AT" sz="1800" b="1" spc="260" dirty="0">
              <a:solidFill>
                <a:srgbClr val="FFFFFF"/>
              </a:solidFill>
              <a:latin typeface="Arial"/>
            </a:endParaRPr>
          </a:p>
          <a:p>
            <a:pPr algn="ctr" fontAlgn="auto">
              <a:spcBef>
                <a:spcPct val="10000"/>
              </a:spcBef>
              <a:spcAft>
                <a:spcPts val="0"/>
              </a:spcAft>
              <a:defRPr/>
            </a:pPr>
            <a:endParaRPr lang="de-DE" sz="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956550" y="6116638"/>
            <a:ext cx="1138238" cy="741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AT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36" name="Grafik 3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100763"/>
            <a:ext cx="10795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Untertitel 2"/>
          <p:cNvSpPr txBox="1">
            <a:spLocks/>
          </p:cNvSpPr>
          <p:nvPr/>
        </p:nvSpPr>
        <p:spPr>
          <a:xfrm>
            <a:off x="1835150" y="1519238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0" y="6525344"/>
            <a:ext cx="9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50" b="1" dirty="0">
                <a:solidFill>
                  <a:srgbClr val="FFFFFF"/>
                </a:solidFill>
              </a:rPr>
              <a:t>www.brv.at</a:t>
            </a:r>
          </a:p>
        </p:txBody>
      </p:sp>
    </p:spTree>
    <p:extLst>
      <p:ext uri="{BB962C8B-B14F-4D97-AF65-F5344CB8AC3E}">
        <p14:creationId xmlns:p14="http://schemas.microsoft.com/office/powerpoint/2010/main" val="155811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95" r:id="rId4"/>
    <p:sldLayoutId id="2147483696" r:id="rId5"/>
    <p:sldLayoutId id="2147483732" r:id="rId6"/>
    <p:sldLayoutId id="2147483782" r:id="rId7"/>
    <p:sldLayoutId id="2147483784" r:id="rId8"/>
    <p:sldLayoutId id="2147483785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9966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://www.gph.at/service/Grafik_CE-Zeichen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47156" y="3789695"/>
            <a:ext cx="6905625" cy="17526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de-DE" sz="2600" dirty="0">
                <a:latin typeface="+mj-lt"/>
              </a:rPr>
              <a:t/>
            </a:r>
            <a:br>
              <a:rPr lang="de-DE" sz="2600" dirty="0">
                <a:latin typeface="+mj-lt"/>
              </a:rPr>
            </a:br>
            <a:r>
              <a:rPr lang="de-DE" sz="2600" dirty="0">
                <a:latin typeface="+mj-lt"/>
              </a:rPr>
              <a:t>Dipl.-Ing. Martin CAR</a:t>
            </a:r>
          </a:p>
          <a:p>
            <a:pPr algn="ctr">
              <a:lnSpc>
                <a:spcPct val="90000"/>
              </a:lnSpc>
            </a:pPr>
            <a:r>
              <a:rPr lang="de-DE" sz="1800" dirty="0">
                <a:latin typeface="+mj-lt"/>
              </a:rPr>
              <a:t>Österreichischer Baustoff-Recycling Verband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547156" y="836464"/>
            <a:ext cx="7596844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tabLst>
                <a:tab pos="1346200" algn="l"/>
              </a:tabLst>
            </a:pPr>
            <a:r>
              <a:rPr lang="de-DE" sz="5200" b="1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Vorstellung der Recycling-Baustoffverordnung</a:t>
            </a:r>
            <a:endParaRPr lang="de-AT" sz="5200" dirty="0"/>
          </a:p>
          <a:p>
            <a:endParaRPr lang="de-DE" sz="3000" b="1" dirty="0">
              <a:solidFill>
                <a:srgbClr val="33996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395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de-AT" b="0" dirty="0"/>
              <a:t>Das </a:t>
            </a:r>
            <a:r>
              <a:rPr lang="de-AT" dirty="0"/>
              <a:t>Abfallwirtschaftsgesetz 2002</a:t>
            </a:r>
            <a:r>
              <a:rPr lang="de-AT" b="0" dirty="0"/>
              <a:t> ist seit 01. Juli 2002 in Kraft. </a:t>
            </a:r>
          </a:p>
          <a:p>
            <a:pPr marL="265113" indent="-176213">
              <a:buFont typeface="Arial" pitchFamily="34" charset="0"/>
              <a:buChar char="•"/>
            </a:pPr>
            <a:r>
              <a:rPr lang="de-AT" b="0" dirty="0"/>
              <a:t>Es setzt die Vorgaben der europäischen Abfallrahmenrichtlinie um.</a:t>
            </a:r>
          </a:p>
          <a:p>
            <a:pPr marL="265113" indent="-176213">
              <a:buFont typeface="Arial" pitchFamily="34" charset="0"/>
              <a:buChar char="•"/>
            </a:pPr>
            <a:r>
              <a:rPr lang="de-AT" b="0" dirty="0"/>
              <a:t>Es legt allgemeine Grundsätze der Abfallwirtschaft fest.</a:t>
            </a:r>
          </a:p>
          <a:p>
            <a:pPr marL="0" indent="0"/>
            <a:endParaRPr lang="de-AT" b="0" dirty="0"/>
          </a:p>
          <a:p>
            <a:pPr>
              <a:buNone/>
            </a:pPr>
            <a:r>
              <a:rPr lang="de-AT" dirty="0"/>
              <a:t>Primäres Ziel des AWG…</a:t>
            </a:r>
          </a:p>
          <a:p>
            <a:r>
              <a:rPr lang="de-AT" b="0" dirty="0"/>
              <a:t>ist, die Abfallwirtschaft im Sinne der </a:t>
            </a:r>
            <a:r>
              <a:rPr lang="de-AT" b="0" i="1" dirty="0"/>
              <a:t>Nachhaltigkeit</a:t>
            </a:r>
            <a:r>
              <a:rPr lang="de-AT" b="0" dirty="0"/>
              <a:t> und des</a:t>
            </a:r>
          </a:p>
          <a:p>
            <a:r>
              <a:rPr lang="de-AT" b="0" dirty="0"/>
              <a:t>V</a:t>
            </a:r>
            <a:r>
              <a:rPr lang="de-AT" b="0" i="1" dirty="0"/>
              <a:t>orsorgeprinzips</a:t>
            </a:r>
            <a:r>
              <a:rPr lang="de-AT" b="0" dirty="0"/>
              <a:t> zu gestalten. </a:t>
            </a:r>
          </a:p>
          <a:p>
            <a:pPr marL="0" indent="0"/>
            <a:endParaRPr lang="de-AT" dirty="0"/>
          </a:p>
          <a:p>
            <a:pPr marL="0" indent="0"/>
            <a:r>
              <a:rPr lang="de-AT" dirty="0"/>
              <a:t>Ökologisch zweckmäßig und technisch mögliche verwertbare Materialien</a:t>
            </a:r>
            <a:r>
              <a:rPr lang="de-AT" b="0" dirty="0"/>
              <a:t> sind einer</a:t>
            </a:r>
            <a:r>
              <a:rPr lang="de-AT" dirty="0"/>
              <a:t> Verwertung </a:t>
            </a:r>
            <a:r>
              <a:rPr lang="de-AT" b="0" dirty="0"/>
              <a:t>zuzuführen. Ist eine </a:t>
            </a:r>
            <a:r>
              <a:rPr lang="de-AT" dirty="0"/>
              <a:t>Verwertung nicht möglich </a:t>
            </a:r>
            <a:r>
              <a:rPr lang="de-AT" b="0" dirty="0"/>
              <a:t>oder wirtschaftlich nicht vertretbar, sind die Abfälle einer </a:t>
            </a:r>
            <a:r>
              <a:rPr lang="de-AT" dirty="0"/>
              <a:t>Behandlung</a:t>
            </a:r>
            <a:r>
              <a:rPr lang="de-AT" b="0" dirty="0"/>
              <a:t> zuzuführen. </a:t>
            </a:r>
          </a:p>
          <a:p>
            <a:pPr marL="0" indent="0">
              <a:buFont typeface="Arial" pitchFamily="34" charset="0"/>
              <a:buChar char="•"/>
            </a:pPr>
            <a:endParaRPr lang="de-AT" b="0" i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3608" y="332656"/>
            <a:ext cx="810039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Abfallwirtschaftsgesetz</a:t>
            </a:r>
          </a:p>
        </p:txBody>
      </p:sp>
    </p:spTree>
    <p:extLst>
      <p:ext uri="{BB962C8B-B14F-4D97-AF65-F5344CB8AC3E}">
        <p14:creationId xmlns:p14="http://schemas.microsoft.com/office/powerpoint/2010/main" val="309434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1259632" y="1268586"/>
            <a:ext cx="7632700" cy="3384550"/>
          </a:xfrm>
        </p:spPr>
        <p:txBody>
          <a:bodyPr/>
          <a:lstStyle/>
          <a:p>
            <a:pPr>
              <a:buNone/>
            </a:pPr>
            <a:r>
              <a:rPr lang="de-AT" sz="2400" dirty="0"/>
              <a:t>Leitsatz des AWG </a:t>
            </a:r>
            <a:r>
              <a:rPr lang="de-AT" sz="1800" b="0" dirty="0"/>
              <a:t>(vgl. EU-Abfallrahmenrichtlinie (2008/98/EG)</a:t>
            </a:r>
            <a:endParaRPr lang="de-AT" sz="2400" dirty="0"/>
          </a:p>
          <a:p>
            <a:pPr>
              <a:buNone/>
            </a:pPr>
            <a:endParaRPr lang="de-AT" dirty="0"/>
          </a:p>
          <a:p>
            <a:pPr>
              <a:buNone/>
            </a:pPr>
            <a:r>
              <a:rPr lang="de-AT" sz="2400" b="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Vermeidung</a:t>
            </a:r>
            <a:r>
              <a:rPr lang="de-AT" sz="2400" dirty="0"/>
              <a:t> </a:t>
            </a:r>
            <a:r>
              <a:rPr lang="de-AT" sz="2400" b="0" dirty="0"/>
              <a:t>vor</a:t>
            </a:r>
            <a:r>
              <a:rPr lang="de-AT" sz="2400" dirty="0"/>
              <a:t> </a:t>
            </a:r>
          </a:p>
          <a:p>
            <a:pPr>
              <a:buNone/>
            </a:pPr>
            <a:endParaRPr lang="de-AT" sz="2400" dirty="0"/>
          </a:p>
          <a:p>
            <a:pPr marL="808038" lvl="3" indent="-92075">
              <a:buNone/>
            </a:pP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Vorbereitung zur Wiederverwendung</a:t>
            </a:r>
            <a:r>
              <a:rPr lang="de-AT" sz="2400" dirty="0"/>
              <a:t> vor</a:t>
            </a:r>
          </a:p>
          <a:p>
            <a:pPr marL="808038" lvl="3" indent="-92075">
              <a:buNone/>
            </a:pPr>
            <a:endParaRPr lang="de-AT" sz="2400" dirty="0"/>
          </a:p>
          <a:p>
            <a:pPr lvl="3">
              <a:buNone/>
            </a:pPr>
            <a:r>
              <a:rPr lang="de-AT" sz="2400" dirty="0"/>
              <a:t>	</a:t>
            </a: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Recycling</a:t>
            </a:r>
            <a:r>
              <a:rPr lang="de-AT" sz="2400" dirty="0"/>
              <a:t> vor</a:t>
            </a:r>
          </a:p>
          <a:p>
            <a:pPr lvl="3">
              <a:buNone/>
            </a:pPr>
            <a:endParaRPr lang="de-AT" sz="2400" dirty="0"/>
          </a:p>
          <a:p>
            <a:pPr marL="1889125" lvl="3" indent="0" defTabSz="1417638">
              <a:buNone/>
            </a:pPr>
            <a:r>
              <a:rPr lang="de-AT" sz="2400" dirty="0"/>
              <a:t>       </a:t>
            </a: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sonstige Verwertung</a:t>
            </a:r>
            <a:r>
              <a:rPr lang="de-AT" sz="2400" b="1" dirty="0"/>
              <a:t> </a:t>
            </a:r>
            <a:r>
              <a:rPr lang="de-AT" sz="2400" dirty="0"/>
              <a:t>vor </a:t>
            </a:r>
          </a:p>
          <a:p>
            <a:pPr marL="1889125" lvl="3" indent="0" defTabSz="1417638">
              <a:buNone/>
            </a:pPr>
            <a:endParaRPr lang="de-AT" sz="2400" dirty="0"/>
          </a:p>
          <a:p>
            <a:pPr lvl="3">
              <a:buNone/>
            </a:pPr>
            <a:r>
              <a:rPr lang="de-AT" sz="2400" dirty="0"/>
              <a:t>			         	</a:t>
            </a: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Beseitigung</a:t>
            </a:r>
            <a:endParaRPr lang="de-AT" sz="3600" dirty="0"/>
          </a:p>
          <a:p>
            <a:pPr>
              <a:buNone/>
            </a:pPr>
            <a:endParaRPr lang="de-AT" b="1" dirty="0"/>
          </a:p>
          <a:p>
            <a:pPr lvl="3">
              <a:buNone/>
            </a:pPr>
            <a:endParaRPr lang="de-AT" sz="3600" dirty="0"/>
          </a:p>
          <a:p>
            <a:pPr lvl="3">
              <a:buNone/>
            </a:pPr>
            <a:endParaRPr lang="de-AT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43608" y="332656"/>
            <a:ext cx="810039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Abfallwirtschaftsgesetz</a:t>
            </a:r>
          </a:p>
        </p:txBody>
      </p:sp>
    </p:spTree>
    <p:extLst>
      <p:ext uri="{BB962C8B-B14F-4D97-AF65-F5344CB8AC3E}">
        <p14:creationId xmlns:p14="http://schemas.microsoft.com/office/powerpoint/2010/main" val="167764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Abfallwirtschaftsgesetz</a:t>
            </a:r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258888" y="1124744"/>
            <a:ext cx="7632700" cy="4659331"/>
          </a:xfrm>
        </p:spPr>
        <p:txBody>
          <a:bodyPr/>
          <a:lstStyle/>
          <a:p>
            <a:pPr>
              <a:buNone/>
            </a:pPr>
            <a:r>
              <a:rPr lang="de-AT" b="1" dirty="0"/>
              <a:t>Was ist eigentlich Abfall?</a:t>
            </a:r>
            <a:r>
              <a:rPr lang="de-AT" dirty="0"/>
              <a:t> </a:t>
            </a:r>
          </a:p>
          <a:p>
            <a:pPr>
              <a:buNone/>
            </a:pPr>
            <a:endParaRPr lang="de-AT" i="1" dirty="0"/>
          </a:p>
          <a:p>
            <a:pPr>
              <a:buFont typeface="Arial" pitchFamily="34" charset="0"/>
              <a:buChar char="•"/>
            </a:pPr>
            <a:r>
              <a:rPr lang="de-AT" b="0" dirty="0"/>
              <a:t>bewegliche Sachen, deren sich der Eigentümer oder Inhaber entledigen will oder entledigt hat</a:t>
            </a:r>
          </a:p>
          <a:p>
            <a:pPr>
              <a:buFont typeface="Arial" pitchFamily="34" charset="0"/>
              <a:buChar char="•"/>
            </a:pPr>
            <a:endParaRPr lang="de-AT" b="0" dirty="0"/>
          </a:p>
          <a:p>
            <a:pPr marL="0" indent="0"/>
            <a:r>
              <a:rPr lang="de-AT" b="0" dirty="0"/>
              <a:t> </a:t>
            </a:r>
            <a:r>
              <a:rPr lang="de-AT" b="0" dirty="0">
                <a:sym typeface="Wingdings" pitchFamily="2" charset="2"/>
              </a:rPr>
              <a:t> </a:t>
            </a:r>
            <a:r>
              <a:rPr lang="de-AT" dirty="0"/>
              <a:t>Subjektiver Abfallbegriff</a:t>
            </a:r>
          </a:p>
          <a:p>
            <a:pPr>
              <a:buFont typeface="Arial" pitchFamily="34" charset="0"/>
              <a:buChar char="•"/>
            </a:pPr>
            <a:endParaRPr lang="de-AT" b="0" dirty="0"/>
          </a:p>
          <a:p>
            <a:pPr>
              <a:buFont typeface="Arial" pitchFamily="34" charset="0"/>
              <a:buChar char="•"/>
            </a:pPr>
            <a:r>
              <a:rPr lang="de-AT" b="0" dirty="0"/>
              <a:t>Erfassung oder Behandlung als Abfall ist im öffentlichen Interesse geboten</a:t>
            </a:r>
          </a:p>
          <a:p>
            <a:pPr>
              <a:buFont typeface="Arial" pitchFamily="34" charset="0"/>
              <a:buChar char="•"/>
            </a:pPr>
            <a:endParaRPr lang="de-AT" b="0" dirty="0"/>
          </a:p>
          <a:p>
            <a:pPr marL="0" indent="0"/>
            <a:r>
              <a:rPr lang="de-AT" dirty="0">
                <a:sym typeface="Wingdings" pitchFamily="2" charset="2"/>
              </a:rPr>
              <a:t> </a:t>
            </a:r>
            <a:r>
              <a:rPr lang="de-AT" dirty="0"/>
              <a:t>Objektiver Abfallbegriff</a:t>
            </a:r>
          </a:p>
          <a:p>
            <a:pPr>
              <a:buNone/>
            </a:pPr>
            <a:endParaRPr lang="de-AT" b="1" dirty="0"/>
          </a:p>
          <a:p>
            <a:pPr>
              <a:buNone/>
            </a:pPr>
            <a:endParaRPr lang="de-AT" i="1" dirty="0"/>
          </a:p>
          <a:p>
            <a:pPr>
              <a:buNone/>
            </a:pPr>
            <a:endParaRPr lang="de-AT" i="1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3022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1258888" y="1052736"/>
            <a:ext cx="7632700" cy="5040560"/>
          </a:xfrm>
        </p:spPr>
        <p:txBody>
          <a:bodyPr/>
          <a:lstStyle/>
          <a:p>
            <a:pPr marL="0" indent="0">
              <a:buNone/>
            </a:pPr>
            <a:r>
              <a:rPr lang="de-AT" sz="2200" dirty="0"/>
              <a:t>Verwertungsgebot</a:t>
            </a:r>
          </a:p>
          <a:p>
            <a:pPr marL="0" indent="0">
              <a:buNone/>
            </a:pPr>
            <a:r>
              <a:rPr lang="de-AT" sz="2200" b="0" dirty="0"/>
              <a:t>Abfälle sind grundsätzlich zu verwerten - ist eine Verwertung nicht möglich oder wirtschaftlich nicht vertretbar, sind die Abfälle einer Behandlung zuzuführen.</a:t>
            </a:r>
          </a:p>
          <a:p>
            <a:pPr marL="0" indent="0">
              <a:buNone/>
            </a:pPr>
            <a:endParaRPr lang="de-AT" sz="2200" b="0" dirty="0"/>
          </a:p>
          <a:p>
            <a:pPr marL="0" indent="0">
              <a:buNone/>
            </a:pPr>
            <a:r>
              <a:rPr lang="de-AT" sz="2200" dirty="0"/>
              <a:t>Vermengungsverbot</a:t>
            </a:r>
          </a:p>
          <a:p>
            <a:pPr marL="0" indent="0">
              <a:buNone/>
            </a:pPr>
            <a:r>
              <a:rPr lang="de-AT" sz="2200" b="0" dirty="0"/>
              <a:t>Das Vermischen oder Vermengen eines Abfalls mit anderen Abfällen oder Sachen ist unzulässig (vgl. </a:t>
            </a:r>
            <a:r>
              <a:rPr lang="de-AT" sz="2200" b="0" dirty="0" err="1"/>
              <a:t>DepVO</a:t>
            </a:r>
            <a:r>
              <a:rPr lang="de-AT" sz="2200" b="0" dirty="0"/>
              <a:t>), außer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gemeinsame Behandlung, wenn diese Behandlung für jeden einzelnen Abfall zulässig ist. (</a:t>
            </a:r>
            <a:r>
              <a:rPr lang="de-AT" b="0" dirty="0">
                <a:sym typeface="Wingdings" pitchFamily="2" charset="2"/>
              </a:rPr>
              <a:t></a:t>
            </a:r>
            <a:r>
              <a:rPr lang="de-AT" b="0" i="1" dirty="0">
                <a:sym typeface="Wingdings" pitchFamily="2" charset="2"/>
              </a:rPr>
              <a:t> Baustoff-Recycling</a:t>
            </a:r>
            <a:r>
              <a:rPr lang="de-AT" b="0" dirty="0">
                <a:sym typeface="Wingdings" pitchFamily="2" charset="2"/>
              </a:rPr>
              <a:t>)</a:t>
            </a:r>
            <a:endParaRPr lang="de-AT" sz="2400" b="0" dirty="0"/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gemeinsames Sammeln, wenn keine chemische Reaktion zwischen den Abfällen auftritt und die gemeinsame Verwendung oder Behandlung zulässig ist</a:t>
            </a:r>
            <a:r>
              <a:rPr lang="de-AT" sz="2200" b="0" dirty="0"/>
              <a:t>.</a:t>
            </a:r>
          </a:p>
          <a:p>
            <a:pPr marL="0" indent="0">
              <a:buNone/>
            </a:pPr>
            <a:r>
              <a:rPr lang="de-AT" sz="2200" b="0" dirty="0"/>
              <a:t>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3608" y="332656"/>
            <a:ext cx="810039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Abfallwirtschaftsgesetz</a:t>
            </a:r>
          </a:p>
        </p:txBody>
      </p:sp>
    </p:spTree>
    <p:extLst>
      <p:ext uri="{BB962C8B-B14F-4D97-AF65-F5344CB8AC3E}">
        <p14:creationId xmlns:p14="http://schemas.microsoft.com/office/powerpoint/2010/main" val="240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43608" y="273050"/>
            <a:ext cx="810039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Baustoff-Recycling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8197806" cy="455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6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525548846"/>
              </p:ext>
            </p:extLst>
          </p:nvPr>
        </p:nvGraphicFramePr>
        <p:xfrm>
          <a:off x="1259632" y="1052736"/>
          <a:ext cx="756084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Baustoff-Recycling</a:t>
            </a:r>
          </a:p>
        </p:txBody>
      </p:sp>
    </p:spTree>
    <p:extLst>
      <p:ext uri="{BB962C8B-B14F-4D97-AF65-F5344CB8AC3E}">
        <p14:creationId xmlns:p14="http://schemas.microsoft.com/office/powerpoint/2010/main" val="327717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1412875"/>
            <a:ext cx="3740150" cy="4032250"/>
          </a:xfrm>
        </p:spPr>
        <p:txBody>
          <a:bodyPr/>
          <a:lstStyle/>
          <a:p>
            <a:pPr marL="0" indent="0" algn="ctr">
              <a:lnSpc>
                <a:spcPct val="90000"/>
              </a:lnSpc>
            </a:pPr>
            <a:endParaRPr lang="de-DE" sz="2400" dirty="0"/>
          </a:p>
          <a:p>
            <a:pPr marL="0" indent="0" algn="ctr">
              <a:lnSpc>
                <a:spcPct val="90000"/>
              </a:lnSpc>
            </a:pPr>
            <a:endParaRPr lang="de-DE" sz="2400" dirty="0"/>
          </a:p>
          <a:p>
            <a:pPr marL="0" indent="0">
              <a:lnSpc>
                <a:spcPct val="90000"/>
              </a:lnSpc>
            </a:pPr>
            <a:r>
              <a:rPr lang="de-DE" sz="2400" dirty="0"/>
              <a:t>Die Richtlinie für Recycling-Baustoffe</a:t>
            </a:r>
          </a:p>
          <a:p>
            <a:pPr marL="0" indent="0">
              <a:lnSpc>
                <a:spcPct val="90000"/>
              </a:lnSpc>
            </a:pPr>
            <a:endParaRPr lang="de-DE" sz="1800" dirty="0"/>
          </a:p>
          <a:p>
            <a:pPr marL="0" indent="0">
              <a:lnSpc>
                <a:spcPct val="90000"/>
              </a:lnSpc>
            </a:pPr>
            <a:r>
              <a:rPr lang="de-DE" sz="1800" b="0" i="1" dirty="0"/>
              <a:t>Anwendungsbereich: Herstellung von Recycling-Baustoffen aus mineralischen Baurestmassen</a:t>
            </a:r>
          </a:p>
          <a:p>
            <a:pPr marL="0" indent="0">
              <a:lnSpc>
                <a:spcPct val="90000"/>
              </a:lnSpc>
            </a:pPr>
            <a:endParaRPr lang="de-DE" sz="2000" b="0" dirty="0"/>
          </a:p>
          <a:p>
            <a:pPr marL="0" indent="0">
              <a:lnSpc>
                <a:spcPct val="90000"/>
              </a:lnSpc>
            </a:pPr>
            <a:r>
              <a:rPr lang="de-DE" sz="2000" dirty="0"/>
              <a:t>8. Auflage,</a:t>
            </a:r>
          </a:p>
          <a:p>
            <a:pPr marL="0" indent="0">
              <a:lnSpc>
                <a:spcPct val="90000"/>
              </a:lnSpc>
            </a:pPr>
            <a:r>
              <a:rPr lang="de-DE" sz="2000" dirty="0"/>
              <a:t>Ausgabe: 1. September 2009</a:t>
            </a:r>
          </a:p>
        </p:txBody>
      </p:sp>
      <p:pic>
        <p:nvPicPr>
          <p:cNvPr id="12291" name="Picture 6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 rot="368305">
            <a:off x="5722938" y="1150938"/>
            <a:ext cx="3055937" cy="4319587"/>
          </a:xfrm>
          <a:ln>
            <a:solidFill>
              <a:schemeClr val="tx1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Baustoff-Recycling</a:t>
            </a:r>
          </a:p>
        </p:txBody>
      </p:sp>
    </p:spTree>
    <p:extLst>
      <p:ext uri="{BB962C8B-B14F-4D97-AF65-F5344CB8AC3E}">
        <p14:creationId xmlns:p14="http://schemas.microsoft.com/office/powerpoint/2010/main" val="230039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8750" y="1357313"/>
            <a:ext cx="7278688" cy="407193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43608" y="142875"/>
            <a:ext cx="8100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AT" sz="2400" dirty="0">
                <a:solidFill>
                  <a:srgbClr val="339966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ÖNORM B 3132</a:t>
            </a:r>
          </a:p>
        </p:txBody>
      </p:sp>
    </p:spTree>
    <p:extLst>
      <p:ext uri="{BB962C8B-B14F-4D97-AF65-F5344CB8AC3E}">
        <p14:creationId xmlns:p14="http://schemas.microsoft.com/office/powerpoint/2010/main" val="284550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214313"/>
            <a:ext cx="3598863" cy="1643062"/>
          </a:xfrm>
        </p:spPr>
        <p:txBody>
          <a:bodyPr anchor="t"/>
          <a:lstStyle/>
          <a:p>
            <a:pPr>
              <a:defRPr/>
            </a:pPr>
            <a:r>
              <a:rPr lang="de-DE" kern="1200" dirty="0">
                <a:sym typeface="Wingdings" pitchFamily="2" charset="2"/>
              </a:rPr>
              <a:t>CE-Kennzeichnung, </a:t>
            </a:r>
            <a:br>
              <a:rPr lang="de-DE" kern="1200" dirty="0">
                <a:sym typeface="Wingdings" pitchFamily="2" charset="2"/>
              </a:rPr>
            </a:br>
            <a:r>
              <a:rPr lang="de-DE" sz="1400" dirty="0">
                <a:solidFill>
                  <a:schemeClr val="tx1"/>
                </a:solidFill>
                <a:latin typeface="Arial" charset="0"/>
                <a:sym typeface="Wingdings" pitchFamily="2" charset="2"/>
              </a:rPr>
              <a:t>bestehend aus dem in der Richtlinie 93/68/EWG angegebenen "CE"-Zeichen </a:t>
            </a:r>
            <a:r>
              <a:rPr lang="de-DE" sz="18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de-DE" sz="1800" dirty="0">
                <a:solidFill>
                  <a:schemeClr val="tx1"/>
                </a:solidFill>
                <a:latin typeface="Arial" charset="0"/>
              </a:rPr>
            </a:br>
            <a:r>
              <a:rPr lang="de-DE" sz="1800" dirty="0">
                <a:solidFill>
                  <a:schemeClr val="tx1"/>
                </a:solidFill>
                <a:latin typeface="Arial" charset="0"/>
              </a:rPr>
              <a:t/>
            </a:r>
            <a:br>
              <a:rPr lang="de-DE" sz="1800" dirty="0">
                <a:solidFill>
                  <a:schemeClr val="tx1"/>
                </a:solidFill>
                <a:latin typeface="Arial" charset="0"/>
              </a:rPr>
            </a:br>
            <a:endParaRPr lang="de-DE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143000" y="1857375"/>
            <a:ext cx="35718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de-DE" sz="1600" dirty="0"/>
              <a:t>Kennnummer der Überwachungsstelle</a:t>
            </a:r>
          </a:p>
          <a:p>
            <a:pPr eaLnBrk="0" hangingPunct="0">
              <a:defRPr/>
            </a:pPr>
            <a:endParaRPr lang="de-DE" sz="1600" kern="0" dirty="0"/>
          </a:p>
          <a:p>
            <a:pPr eaLnBrk="0" hangingPunct="0">
              <a:defRPr/>
            </a:pPr>
            <a:r>
              <a:rPr lang="de-DE" sz="1600" kern="0" dirty="0"/>
              <a:t>Name oder Kennzeichen und eingetragene  Anschrift des Herstellers </a:t>
            </a:r>
          </a:p>
          <a:p>
            <a:pPr eaLnBrk="0" hangingPunct="0">
              <a:defRPr/>
            </a:pPr>
            <a:endParaRPr lang="de-DE" sz="1600" kern="0" dirty="0"/>
          </a:p>
          <a:p>
            <a:pPr eaLnBrk="0" hangingPunct="0">
              <a:defRPr/>
            </a:pPr>
            <a:r>
              <a:rPr lang="de-DE" sz="1600" kern="0" dirty="0"/>
              <a:t>Die letzten beiden Ziffern des Jahres, in dem das Kennzeichen angebracht wurde </a:t>
            </a:r>
          </a:p>
          <a:p>
            <a:pPr eaLnBrk="0" hangingPunct="0">
              <a:defRPr/>
            </a:pPr>
            <a:endParaRPr lang="de-DE" sz="1600" kern="0" dirty="0"/>
          </a:p>
          <a:p>
            <a:pPr eaLnBrk="0" hangingPunct="0">
              <a:defRPr/>
            </a:pPr>
            <a:r>
              <a:rPr lang="de-DE" sz="1600" kern="0" dirty="0"/>
              <a:t>Nummer des EG-Zertifikats </a:t>
            </a:r>
          </a:p>
          <a:p>
            <a:pPr eaLnBrk="0" hangingPunct="0">
              <a:defRPr/>
            </a:pPr>
            <a:endParaRPr lang="de-DE" sz="1600" kern="0" dirty="0"/>
          </a:p>
          <a:p>
            <a:pPr eaLnBrk="0" hangingPunct="0">
              <a:defRPr/>
            </a:pPr>
            <a:r>
              <a:rPr lang="de-DE" sz="1600" kern="0" dirty="0"/>
              <a:t>Nummer der Europäischen Norm </a:t>
            </a:r>
          </a:p>
          <a:p>
            <a:pPr eaLnBrk="0" hangingPunct="0">
              <a:defRPr/>
            </a:pPr>
            <a:endParaRPr lang="de-DE" sz="1600" kern="0" dirty="0"/>
          </a:p>
          <a:p>
            <a:pPr eaLnBrk="0" hangingPunct="0">
              <a:defRPr/>
            </a:pPr>
            <a:r>
              <a:rPr lang="de-DE" sz="1600" kern="0" dirty="0"/>
              <a:t>Beschreibung des Produktes und Angaben zum Produkt und den Vorschriften unterliegenden Merkmalen 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2"/>
          <a:stretch/>
        </p:blipFill>
        <p:spPr>
          <a:xfrm>
            <a:off x="5292080" y="836712"/>
            <a:ext cx="3468833" cy="5112196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29"/>
          <a:stretch/>
        </p:blipFill>
        <p:spPr>
          <a:xfrm>
            <a:off x="5117128" y="189589"/>
            <a:ext cx="3919368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4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1331640" y="836712"/>
            <a:ext cx="7416800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de-DE" b="1" dirty="0">
                <a:latin typeface="+mn-lt"/>
              </a:rPr>
              <a:t>Voraussetzung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de-DE" dirty="0"/>
              <a:t>QM nach Richtlinie für Recycling-Baustoffe, Vertrag mit akkreditierter Fremdüberwachung, quartalsweise Übersendung der Eigenüberwachungsergebnisblätter, Übersendung </a:t>
            </a:r>
            <a:br>
              <a:rPr lang="de-DE" dirty="0"/>
            </a:br>
            <a:r>
              <a:rPr lang="de-DE" dirty="0"/>
              <a:t>der Fremdüberwachungsprotokolle, Verpflichtungserklärung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defRPr/>
            </a:pPr>
            <a:endParaRPr lang="de-DE" dirty="0"/>
          </a:p>
          <a:p>
            <a:pPr>
              <a:spcBef>
                <a:spcPts val="600"/>
              </a:spcBef>
              <a:defRPr/>
            </a:pPr>
            <a:r>
              <a:rPr lang="de-DE" b="1" dirty="0">
                <a:latin typeface="+mn-lt"/>
              </a:rPr>
              <a:t>Verwendung des Gütezeichens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de-DE" dirty="0">
                <a:latin typeface="+mn-lt"/>
              </a:rPr>
              <a:t>grundsätzlich erst nach Verleihung durch den Güteschutzverband Recycling- Baustoffe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defRPr/>
            </a:pPr>
            <a:endParaRPr lang="de-DE" dirty="0">
              <a:latin typeface="+mn-lt"/>
            </a:endParaRPr>
          </a:p>
          <a:p>
            <a:pPr>
              <a:spcBef>
                <a:spcPts val="600"/>
              </a:spcBef>
              <a:defRPr/>
            </a:pPr>
            <a:r>
              <a:rPr lang="de-DE" b="1" dirty="0">
                <a:latin typeface="+mn-lt"/>
              </a:rPr>
              <a:t>Zurücklegung oder Entziehung des Gütezeichens</a:t>
            </a:r>
          </a:p>
          <a:p>
            <a:pPr marL="180975" indent="-180975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de-DE" dirty="0">
                <a:latin typeface="+mn-lt"/>
              </a:rPr>
              <a:t>Bei Zurücklegung (Produktionsende, 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Übergang auf eine andere Güteklasse, ...)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oder Entzug des Gütezeichens ist </a:t>
            </a:r>
            <a:r>
              <a:rPr lang="de-DE" dirty="0" err="1">
                <a:latin typeface="+mn-lt"/>
              </a:rPr>
              <a:t>ent</a:t>
            </a:r>
            <a:r>
              <a:rPr lang="de-DE" dirty="0">
                <a:latin typeface="+mn-lt"/>
              </a:rPr>
              <a:t>-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sprechend den </a:t>
            </a:r>
            <a:r>
              <a:rPr lang="de-DE" dirty="0" err="1">
                <a:latin typeface="+mn-lt"/>
              </a:rPr>
              <a:t>Durchführungsbestim</a:t>
            </a:r>
            <a:r>
              <a:rPr lang="de-DE" dirty="0">
                <a:latin typeface="+mn-lt"/>
              </a:rPr>
              <a:t>-</a:t>
            </a:r>
            <a:br>
              <a:rPr lang="de-DE" dirty="0">
                <a:latin typeface="+mn-lt"/>
              </a:rPr>
            </a:br>
            <a:r>
              <a:rPr lang="de-DE" dirty="0" err="1">
                <a:latin typeface="+mn-lt"/>
              </a:rPr>
              <a:t>mungen</a:t>
            </a:r>
            <a:r>
              <a:rPr lang="de-DE" dirty="0">
                <a:latin typeface="+mn-lt"/>
              </a:rPr>
              <a:t> die Verleihungsurkunde 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unverzüglich zu retournieren.</a:t>
            </a:r>
          </a:p>
          <a:p>
            <a:pPr algn="just">
              <a:defRPr/>
            </a:pPr>
            <a:endParaRPr lang="de-DE" sz="2200" dirty="0">
              <a:latin typeface="+mn-lt"/>
            </a:endParaRPr>
          </a:p>
          <a:p>
            <a:pPr>
              <a:defRPr/>
            </a:pPr>
            <a:endParaRPr lang="de-DE" sz="2200" dirty="0">
              <a:latin typeface="+mn-lt"/>
            </a:endParaRPr>
          </a:p>
          <a:p>
            <a:pPr>
              <a:defRPr/>
            </a:pPr>
            <a:endParaRPr lang="de-DE" dirty="0">
              <a:latin typeface="+mn-lt"/>
            </a:endParaRPr>
          </a:p>
        </p:txBody>
      </p:sp>
      <p:sp>
        <p:nvSpPr>
          <p:cNvPr id="64516" name="Fußzeilenplatzhalter 3"/>
          <p:cNvSpPr txBox="1">
            <a:spLocks/>
          </p:cNvSpPr>
          <p:nvPr/>
        </p:nvSpPr>
        <p:spPr bwMode="auto">
          <a:xfrm>
            <a:off x="2124075" y="6021388"/>
            <a:ext cx="53990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/>
          </a:p>
          <a:p>
            <a:endParaRPr lang="de-DE"/>
          </a:p>
        </p:txBody>
      </p:sp>
      <p:pic>
        <p:nvPicPr>
          <p:cNvPr id="6451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4365104"/>
            <a:ext cx="1403648" cy="139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Grafik_CE-Zeiche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352" y="1556792"/>
            <a:ext cx="1023814" cy="7655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452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4365104"/>
            <a:ext cx="1443930" cy="142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43608" y="273050"/>
            <a:ext cx="81003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2400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Gütezeichen für Recycling-Baustoffe</a:t>
            </a:r>
            <a:endParaRPr lang="de-AT" sz="2400" dirty="0">
              <a:solidFill>
                <a:srgbClr val="33996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986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1115616" y="980728"/>
            <a:ext cx="7560840" cy="485775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de-AT" sz="1600" dirty="0"/>
              <a:t>Erlass zum Altlastensanierungsgesetz,</a:t>
            </a:r>
          </a:p>
          <a:p>
            <a:pPr eaLnBrk="1" hangingPunct="1">
              <a:buNone/>
              <a:defRPr/>
            </a:pPr>
            <a:r>
              <a:rPr lang="de-AT" sz="1600" dirty="0"/>
              <a:t>Gütezeichen für Recycling-Baustoffe</a:t>
            </a:r>
          </a:p>
          <a:p>
            <a:pPr marL="0" indent="0" eaLnBrk="1" hangingPunct="1">
              <a:buNone/>
              <a:defRPr/>
            </a:pPr>
            <a:r>
              <a:rPr lang="de-AT" sz="1600" b="0" dirty="0"/>
              <a:t>Hingewiesen wird, dass die Anforderungen betreffend der gleich bleibenden Qualität und des Qualitätssicherungssystems für Recycling-Baustoffe aus dem Bereich Hoch- und Tiefbau </a:t>
            </a:r>
            <a:r>
              <a:rPr lang="de-AT" sz="1600" b="0" dirty="0" err="1"/>
              <a:t>idR</a:t>
            </a:r>
            <a:r>
              <a:rPr lang="de-AT" sz="1600" b="0" dirty="0"/>
              <a:t> eingehalten werden, wenn ein Gütezeichen für die jeweilige Fraktion von Recycling-Baustoffen vorhanden ist. Dieses Gütezeichen für eine bestimmte Fraktion wird im Auftrag des BMWFJ auf Basis der Gütezeichenverordnung vom Österreichischen Güteschutzverband Recycling-Baustoffe vergeben und zwar für die Fraktionen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RA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 gebrochenes Asphaltgranulat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RAB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 gebrochenes Asphalt/Beton-Mischgranulat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RB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 gebrochenes Betongranulat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RG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 Granulat aus Gestein (natürliches und/oder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) mit einem Anteil von mindestens 50% sowie Beton und/oder Asphalt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RM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 </a:t>
            </a:r>
            <a:r>
              <a:rPr lang="de-AT" sz="1600" b="0" i="1" dirty="0" err="1"/>
              <a:t>gebrochens</a:t>
            </a:r>
            <a:r>
              <a:rPr lang="de-AT" sz="1600" b="0" i="1" dirty="0"/>
              <a:t> Mischgranulat aus Beton und/oder Asphalt und mit einem Anteil von maximal 50% Gestein (natürliches und/oder </a:t>
            </a:r>
            <a:r>
              <a:rPr lang="de-AT" sz="1600" b="0" i="1" dirty="0" err="1"/>
              <a:t>recycliertes</a:t>
            </a:r>
            <a:r>
              <a:rPr lang="de-AT" sz="1600" b="0" i="1" dirty="0"/>
              <a:t>)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RH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Hochbausand;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Hochbausplitt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RHZ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Hochbauziegelsand;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Hochbauziegelsplitt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RHM </a:t>
            </a:r>
            <a:r>
              <a:rPr lang="de-AT" sz="1600" b="0" i="1" dirty="0" err="1"/>
              <a:t>Recyclierte</a:t>
            </a:r>
            <a:r>
              <a:rPr lang="de-AT" sz="1600" b="0" i="1" dirty="0"/>
              <a:t> mineralische Hochbaurestmassen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RS Recycling-Sand</a:t>
            </a:r>
          </a:p>
          <a:p>
            <a:pPr eaLnBrk="1" hangingPunct="1">
              <a:buNone/>
              <a:defRPr/>
            </a:pPr>
            <a:r>
              <a:rPr lang="de-AT" sz="1600" b="0" i="1" dirty="0"/>
              <a:t>RZ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Ziegelsand; </a:t>
            </a:r>
            <a:r>
              <a:rPr lang="de-AT" sz="1600" b="0" i="1" dirty="0" err="1"/>
              <a:t>Recyclierter</a:t>
            </a:r>
            <a:r>
              <a:rPr lang="de-AT" sz="1600" b="0" i="1" dirty="0"/>
              <a:t> Ziegelsplitt</a:t>
            </a:r>
          </a:p>
          <a:p>
            <a:pPr marL="0" indent="0" eaLnBrk="1" hangingPunct="1">
              <a:buNone/>
              <a:defRPr/>
            </a:pPr>
            <a:endParaRPr lang="de-AT" sz="1800" b="0" dirty="0"/>
          </a:p>
          <a:p>
            <a:pPr marL="0" indent="0" eaLnBrk="1" hangingPunct="1">
              <a:buNone/>
              <a:defRPr/>
            </a:pPr>
            <a:r>
              <a:rPr lang="de-AT" sz="1800" dirty="0"/>
              <a:t>„</a:t>
            </a:r>
            <a:endParaRPr lang="de-AT" sz="1800" b="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6063" y="3097369"/>
            <a:ext cx="1136650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43608" y="273050"/>
            <a:ext cx="81003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800" b="1" dirty="0">
                <a:solidFill>
                  <a:srgbClr val="339966"/>
                </a:solidFill>
                <a:latin typeface="+mj-lt"/>
                <a:ea typeface="+mj-ea"/>
                <a:cs typeface="+mj-cs"/>
              </a:rPr>
              <a:t>Qualität und Anwendung</a:t>
            </a:r>
            <a:endParaRPr lang="de-AT" sz="2800" b="1" dirty="0">
              <a:solidFill>
                <a:srgbClr val="339966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08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043608" y="370496"/>
            <a:ext cx="81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339966"/>
                </a:solidFill>
                <a:latin typeface="Arial Black" pitchFamily="34" charset="0"/>
              </a:rPr>
              <a:t>Gütegeschützte Recycling-Baustoffe</a:t>
            </a:r>
            <a:endParaRPr lang="de-AT" sz="2400" b="1" dirty="0">
              <a:solidFill>
                <a:srgbClr val="3399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79" y="832161"/>
            <a:ext cx="7669403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34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57" y="4706924"/>
            <a:ext cx="7951888" cy="138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/>
          <p:nvPr/>
        </p:nvPicPr>
        <p:blipFill>
          <a:blip r:embed="rId3"/>
          <a:stretch>
            <a:fillRect/>
          </a:stretch>
        </p:blipFill>
        <p:spPr>
          <a:xfrm>
            <a:off x="1547664" y="476672"/>
            <a:ext cx="7056784" cy="406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6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699792" y="180000"/>
            <a:ext cx="4824536" cy="800728"/>
          </a:xfrm>
        </p:spPr>
        <p:txBody>
          <a:bodyPr anchor="t" anchorCtr="1"/>
          <a:lstStyle/>
          <a:p>
            <a:r>
              <a:rPr lang="de-DE" dirty="0"/>
              <a:t>Recycling-Baustoffverordnung</a:t>
            </a: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00" y="1484784"/>
            <a:ext cx="7992888" cy="4608512"/>
          </a:xfrm>
        </p:spPr>
      </p:pic>
      <p:sp>
        <p:nvSpPr>
          <p:cNvPr id="8" name="Textfeld 7"/>
          <p:cNvSpPr txBox="1"/>
          <p:nvPr/>
        </p:nvSpPr>
        <p:spPr>
          <a:xfrm>
            <a:off x="1080000" y="633600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  <p:sp>
        <p:nvSpPr>
          <p:cNvPr id="6" name="Rechteck 5"/>
          <p:cNvSpPr/>
          <p:nvPr/>
        </p:nvSpPr>
        <p:spPr>
          <a:xfrm rot="20236970">
            <a:off x="5611423" y="457044"/>
            <a:ext cx="33473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Gilt ab 1. Jänner 2016</a:t>
            </a:r>
          </a:p>
        </p:txBody>
      </p:sp>
      <p:sp>
        <p:nvSpPr>
          <p:cNvPr id="7" name="Rechteck 6"/>
          <p:cNvSpPr/>
          <p:nvPr/>
        </p:nvSpPr>
        <p:spPr>
          <a:xfrm rot="20236970">
            <a:off x="5520760" y="765927"/>
            <a:ext cx="382829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Novelle 27. Oktob</a:t>
            </a:r>
            <a:r>
              <a:rPr lang="de-DE" sz="2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er 2016</a:t>
            </a:r>
          </a:p>
        </p:txBody>
      </p:sp>
    </p:spTree>
    <p:extLst>
      <p:ext uri="{BB962C8B-B14F-4D97-AF65-F5344CB8AC3E}">
        <p14:creationId xmlns:p14="http://schemas.microsoft.com/office/powerpoint/2010/main" val="372703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sz="2400" dirty="0"/>
              <a:t>                   </a:t>
            </a:r>
            <a:br>
              <a:rPr lang="de-DE" sz="2400" dirty="0"/>
            </a:br>
            <a:r>
              <a:rPr lang="de-DE" sz="2400" dirty="0"/>
              <a:t>                </a:t>
            </a:r>
            <a:r>
              <a:rPr lang="de-DE" sz="2400" dirty="0">
                <a:solidFill>
                  <a:srgbClr val="339966"/>
                </a:solidFill>
                <a:latin typeface="+mj-lt"/>
              </a:rPr>
              <a:t>Recycling Baustoffverordnung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/>
            </a:r>
            <a:br>
              <a:rPr lang="de-DE" sz="2400" dirty="0"/>
            </a:br>
            <a:r>
              <a:rPr lang="de-DE" sz="2200" dirty="0"/>
              <a:t>1.  Abschnitt	Allgemeine Bestimmungen</a:t>
            </a:r>
            <a:br>
              <a:rPr lang="de-DE" sz="2200" dirty="0"/>
            </a:br>
            <a:r>
              <a:rPr lang="de-DE" sz="2200" dirty="0"/>
              <a:t>2.  Abschnitt	Pflichten bei Bau- </a:t>
            </a:r>
            <a:r>
              <a:rPr lang="de-DE" sz="2200" dirty="0" smtClean="0"/>
              <a:t>oder Abbruchtätigkeiten</a:t>
            </a: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		</a:t>
            </a:r>
            <a:r>
              <a:rPr lang="de-DE" sz="2200" i="1" dirty="0"/>
              <a:t>ÖNORM B 3151 </a:t>
            </a:r>
            <a:br>
              <a:rPr lang="de-DE" sz="2200" i="1" dirty="0"/>
            </a:br>
            <a:r>
              <a:rPr lang="de-DE" sz="2200" i="1" dirty="0"/>
              <a:t>		Verwertungsorientierter Rückbau</a:t>
            </a: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3.  Abschnitt	Herstellung und Verwendung von Recycling-		Baustoffen</a:t>
            </a:r>
            <a:br>
              <a:rPr lang="de-DE" sz="2200" dirty="0"/>
            </a:br>
            <a:r>
              <a:rPr lang="de-DE" sz="2200" dirty="0"/>
              <a:t> 		</a:t>
            </a:r>
            <a:r>
              <a:rPr lang="de-DE" sz="2200" i="1" dirty="0"/>
              <a:t>Stand der Technik (Richtlinie für Recycling-			Baustoffe/ON B 3140) </a:t>
            </a: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4.  Abschnitt	Abfallende von Recycling-Baustoffen</a:t>
            </a:r>
            <a:br>
              <a:rPr lang="de-DE" sz="2200" dirty="0"/>
            </a:br>
            <a:r>
              <a:rPr lang="de-DE" sz="2200" dirty="0"/>
              <a:t>5.  Abschnitt	</a:t>
            </a:r>
            <a:r>
              <a:rPr lang="de-AT" sz="2200" dirty="0"/>
              <a:t>Vorgaben für die weitere Verarbeitung von 			bestimmten Recycling-Baustoffen und deren</a:t>
            </a:r>
            <a:br>
              <a:rPr lang="de-AT" sz="2200" dirty="0"/>
            </a:br>
            <a:r>
              <a:rPr lang="de-AT" sz="2200" dirty="0"/>
              <a:t>		Verwendung</a:t>
            </a: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6.  Abschnitt	Schluss- und Übergangsbestimmungen</a:t>
            </a:r>
            <a:br>
              <a:rPr lang="de-DE" sz="2200" dirty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/>
              <a:t>Anhänge 1-5</a:t>
            </a: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56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Recycling-Baustoffverordnung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7624" y="836712"/>
            <a:ext cx="7632700" cy="5616624"/>
          </a:xfrm>
        </p:spPr>
        <p:txBody>
          <a:bodyPr/>
          <a:lstStyle/>
          <a:p>
            <a:r>
              <a:rPr lang="de-DE" dirty="0"/>
              <a:t>Wann gilt die Verordnung?</a:t>
            </a:r>
          </a:p>
          <a:p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000" dirty="0"/>
              <a:t>Bei Bau- oder Abbruchtätigkeiten</a:t>
            </a:r>
          </a:p>
          <a:p>
            <a:pPr marL="1371600" lvl="3" indent="0">
              <a:buNone/>
            </a:pPr>
            <a:r>
              <a:rPr lang="de-DE" dirty="0"/>
              <a:t>(Teilabbruch, Umbau, Renovierung, Sanierung, Reparatur, Abbauarbeiten, Instandhaltungsarbeiten, Instandsetzungsarbeiten)</a:t>
            </a:r>
          </a:p>
          <a:p>
            <a:pPr lvl="1"/>
            <a:r>
              <a:rPr lang="de-DE" sz="2000" dirty="0"/>
              <a:t>Für die Herstellung von Recycling-Baustoffen (Gesteinskörnung)</a:t>
            </a:r>
          </a:p>
          <a:p>
            <a:pPr marL="1371600" lvl="3" indent="0">
              <a:buNone/>
            </a:pPr>
            <a:r>
              <a:rPr lang="de-DE" dirty="0"/>
              <a:t>(definierte Ausgangsstoffe: Ziegelproduktionsreste, Bauschutt, Straßenaufbruch, Technisches Schüttmaterial, Beton, Asphalt, Gleisschotter, Einkehrsplitt)</a:t>
            </a:r>
          </a:p>
          <a:p>
            <a:pPr marL="1371600" lvl="3" indent="0">
              <a:buNone/>
            </a:pPr>
            <a:r>
              <a:rPr lang="de-DE" dirty="0"/>
              <a:t>Bodenaushub nur im untergeordneten Ausmaß mit grundlegender Charakterisierung</a:t>
            </a:r>
          </a:p>
          <a:p>
            <a:pPr lvl="1"/>
            <a:r>
              <a:rPr lang="de-DE" sz="2000" dirty="0"/>
              <a:t>Für die Verwendung von Recycling-Baustoffen</a:t>
            </a:r>
          </a:p>
          <a:p>
            <a:pPr lvl="1"/>
            <a:r>
              <a:rPr lang="de-DE" sz="2000" dirty="0"/>
              <a:t>Für das Abfallende (Qualitätsklasse U-A)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1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Wichtige Begriffe (1)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1412874"/>
            <a:ext cx="7632700" cy="4968453"/>
          </a:xfrm>
        </p:spPr>
        <p:txBody>
          <a:bodyPr/>
          <a:lstStyle/>
          <a:p>
            <a:r>
              <a:rPr lang="de-DE" dirty="0"/>
              <a:t>Rückbaukundige Person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Besitzt bautechnische oder chemische Ausbildung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Kenntnisse über: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dirty="0"/>
              <a:t>Abbrucharbeiten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dirty="0"/>
              <a:t>Abfall- und Bauchemie</a:t>
            </a:r>
          </a:p>
          <a:p>
            <a:pPr lvl="4">
              <a:buFont typeface="Symbol" panose="05050102010706020507" pitchFamily="18" charset="2"/>
              <a:buChar char="-"/>
            </a:pPr>
            <a:r>
              <a:rPr lang="de-DE" dirty="0"/>
              <a:t>Abfallrechtlich relevante Bestimmungen</a:t>
            </a:r>
          </a:p>
          <a:p>
            <a:pPr lvl="4">
              <a:buFont typeface="Symbol" panose="05050102010706020507" pitchFamily="18" charset="2"/>
              <a:buChar char="-"/>
            </a:pPr>
            <a:endParaRPr lang="de-DE" dirty="0"/>
          </a:p>
          <a:p>
            <a:pPr lvl="5">
              <a:buFont typeface="Wingdings" panose="05000000000000000000" pitchFamily="2" charset="2"/>
              <a:buChar char="Ø"/>
            </a:pPr>
            <a:r>
              <a:rPr lang="de-DE" sz="2800" b="1" dirty="0">
                <a:solidFill>
                  <a:srgbClr val="339966"/>
                </a:solidFill>
              </a:rPr>
              <a:t>BRV-Abbruchkurs</a:t>
            </a:r>
            <a:endParaRPr lang="de-DE" sz="2800" b="1" dirty="0"/>
          </a:p>
          <a:p>
            <a:pPr marL="0" indent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732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Wichtige Begriffe (2)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1412874"/>
            <a:ext cx="7632700" cy="5184478"/>
          </a:xfrm>
        </p:spPr>
        <p:txBody>
          <a:bodyPr/>
          <a:lstStyle/>
          <a:p>
            <a:pPr marL="0" indent="0"/>
            <a:r>
              <a:rPr lang="de-DE" dirty="0"/>
              <a:t>Rückbau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Abbruch eines Bauwerks mit dem Ziel der Wiederverwendung/Recycling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Trennung der anfallenden Materialien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Berücksichtigung der Schadstoffgehalte</a:t>
            </a:r>
          </a:p>
          <a:p>
            <a:endParaRPr lang="de-DE" dirty="0"/>
          </a:p>
          <a:p>
            <a:r>
              <a:rPr lang="de-DE" dirty="0"/>
              <a:t>Hauptbestandteil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Material(verbünde) mit &gt;5 </a:t>
            </a:r>
            <a:r>
              <a:rPr lang="de-DE" dirty="0" err="1"/>
              <a:t>Vol</a:t>
            </a:r>
            <a:r>
              <a:rPr lang="de-DE" dirty="0"/>
              <a:t>-% des gesamten Abbruchmaterials</a:t>
            </a:r>
          </a:p>
          <a:p>
            <a:pPr marL="0" indent="0"/>
            <a:endParaRPr lang="de-DE" dirty="0"/>
          </a:p>
          <a:p>
            <a:pPr marL="0" indent="0"/>
            <a:r>
              <a:rPr lang="de-DE" strike="sngStrike" dirty="0"/>
              <a:t>Baustellenabfall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trike="sngStrike" dirty="0"/>
              <a:t>Nicht gefährlicher Abfall, fällt bei Bau- und Abbruchtätigkeiten an, kein Hauptbestandteil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trike="sngStrike" dirty="0"/>
              <a:t>Bei Neubau: z.B.: Dämmstoffe, Verschnitte, Siedlungsabfall</a:t>
            </a:r>
          </a:p>
          <a:p>
            <a:pPr marL="0" indent="0"/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96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Wichtige Begriffe (3)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1412874"/>
            <a:ext cx="7632700" cy="4464397"/>
          </a:xfrm>
        </p:spPr>
        <p:txBody>
          <a:bodyPr/>
          <a:lstStyle/>
          <a:p>
            <a:pPr marL="0" indent="0"/>
            <a:endParaRPr lang="de-DE" dirty="0"/>
          </a:p>
          <a:p>
            <a:pPr marL="0" indent="0"/>
            <a:r>
              <a:rPr lang="de-DE" dirty="0" err="1"/>
              <a:t>Recyclierte</a:t>
            </a:r>
            <a:r>
              <a:rPr lang="de-DE" dirty="0"/>
              <a:t> Gesteinskörnung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Gesteinskörnung aus aufbereitetem, anorganischem Baustoff</a:t>
            </a:r>
          </a:p>
          <a:p>
            <a:pPr marL="0" indent="0"/>
            <a:endParaRPr lang="de-DE" dirty="0"/>
          </a:p>
          <a:p>
            <a:pPr marL="0" indent="0"/>
            <a:r>
              <a:rPr lang="de-DE" dirty="0" err="1"/>
              <a:t>Reycling</a:t>
            </a:r>
            <a:r>
              <a:rPr lang="de-DE" dirty="0"/>
              <a:t>-Baustoff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Aus Abfällen natürlich hergestellte, industriell hergestellte oder </a:t>
            </a:r>
            <a:r>
              <a:rPr lang="de-DE" dirty="0" err="1"/>
              <a:t>recyclierte</a:t>
            </a:r>
            <a:r>
              <a:rPr lang="de-DE" dirty="0"/>
              <a:t> Gesteinskörnung 	      Baustoff</a:t>
            </a:r>
          </a:p>
          <a:p>
            <a:endParaRPr lang="de-DE" dirty="0"/>
          </a:p>
          <a:p>
            <a:r>
              <a:rPr lang="de-DE" dirty="0"/>
              <a:t>Recycling-Baustoff-Produkt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Recycling-Baustoff mit Abfallende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5004000" y="3636000"/>
            <a:ext cx="28803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46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Wichtige Begriffe (4)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1412874"/>
            <a:ext cx="7632700" cy="4464397"/>
          </a:xfrm>
        </p:spPr>
        <p:txBody>
          <a:bodyPr/>
          <a:lstStyle/>
          <a:p>
            <a:r>
              <a:rPr lang="de-DE" dirty="0"/>
              <a:t>Bauherr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… in deren Auftrag eine Bau- oder</a:t>
            </a:r>
            <a:r>
              <a:rPr lang="de-DE" b="1" dirty="0"/>
              <a:t> </a:t>
            </a:r>
            <a:r>
              <a:rPr lang="de-DE" dirty="0"/>
              <a:t>Abbruchtätigkeit ausgeführt wird</a:t>
            </a:r>
          </a:p>
          <a:p>
            <a:pPr>
              <a:buFont typeface="Arial" panose="020B0604020202020204" pitchFamily="34" charset="0"/>
              <a:buChar char="•"/>
            </a:pPr>
            <a:endParaRPr lang="de-DE" b="1" dirty="0"/>
          </a:p>
          <a:p>
            <a:pPr marL="0" indent="0"/>
            <a:r>
              <a:rPr lang="de-DE" dirty="0"/>
              <a:t>Bauunternehmer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eine vom Bauherrn, mit der Durchführung von Bau- oder Abbruchtätigkeiten, beauftragte Person/Gesellschaft</a:t>
            </a:r>
          </a:p>
          <a:p>
            <a:pPr marL="0" indent="0"/>
            <a:endParaRPr lang="de-DE" dirty="0"/>
          </a:p>
          <a:p>
            <a:pPr marL="0" indent="0"/>
            <a:r>
              <a:rPr lang="de-DE" dirty="0"/>
              <a:t>Hersteller von Recycling-Baustoff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„Hersteller gem. Artikel 2 Z 19 (…) (EU-Bauprodukterichtlinie), einschließlich (…) Person (…), die Recycling-Baustoffe auf der Baustelle zum Zweck des Einbaus in das jeweilige Bauwerk herstellt“</a:t>
            </a:r>
          </a:p>
          <a:p>
            <a:pPr marL="0" indent="0"/>
            <a:endParaRPr lang="de-DE" dirty="0"/>
          </a:p>
          <a:p>
            <a:pPr marL="0" indent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39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80000"/>
            <a:ext cx="7632700" cy="504825"/>
          </a:xfrm>
        </p:spPr>
        <p:txBody>
          <a:bodyPr/>
          <a:lstStyle/>
          <a:p>
            <a:r>
              <a:rPr lang="de-DE" dirty="0"/>
              <a:t>Wichtige Begriffe (5)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de-DE" smtClean="0"/>
              <a:t>Neu </a:t>
            </a:r>
            <a:r>
              <a:rPr lang="de-DE" dirty="0"/>
              <a:t>durch die RBV-Novelle: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„im und unmittelbar über dem Grundwasser“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/>
            <a:r>
              <a:rPr lang="de-DE" dirty="0"/>
              <a:t>Stahlwerksschlacke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b="0" dirty="0"/>
              <a:t>Eine Gesteinsschmelze, die bei der Herstellung von Rohstahl nach dem Linz-</a:t>
            </a:r>
            <a:r>
              <a:rPr lang="de-DE" b="0" dirty="0" err="1"/>
              <a:t>Donawitz</a:t>
            </a:r>
            <a:r>
              <a:rPr lang="de-DE" b="0" dirty="0"/>
              <a:t>-Verfahren (…) kristallin erstarrt als LD-Schlacke anfällt</a:t>
            </a:r>
          </a:p>
        </p:txBody>
      </p:sp>
    </p:spTree>
    <p:extLst>
      <p:ext uri="{BB962C8B-B14F-4D97-AF65-F5344CB8AC3E}">
        <p14:creationId xmlns:p14="http://schemas.microsoft.com/office/powerpoint/2010/main" val="407870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6000" y="180000"/>
            <a:ext cx="7200000" cy="720000"/>
          </a:xfrm>
        </p:spPr>
        <p:txBody>
          <a:bodyPr/>
          <a:lstStyle/>
          <a:p>
            <a:r>
              <a:rPr lang="de-DE" dirty="0"/>
              <a:t>Ausgangsmaterialien für Recycling-Baustoffe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06668"/>
              </p:ext>
            </p:extLst>
          </p:nvPr>
        </p:nvGraphicFramePr>
        <p:xfrm>
          <a:off x="1547664" y="1476000"/>
          <a:ext cx="71280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8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SN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 err="1"/>
                        <a:t>Sp</a:t>
                      </a:r>
                      <a:r>
                        <a:rPr lang="de-DE" sz="1400" b="1" dirty="0"/>
                        <a:t>.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g/</a:t>
                      </a:r>
                      <a:r>
                        <a:rPr lang="de-DE" sz="1400" b="1" dirty="0" err="1"/>
                        <a:t>gn</a:t>
                      </a:r>
                      <a:endParaRPr lang="de-DE" sz="1400" b="1" dirty="0"/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Abfallbezeichnung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Spezifizierung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err="1"/>
                        <a:t>Konverterschlacke</a:t>
                      </a:r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Keramik (nur Ziegel aus der Produktion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Bauschutt</a:t>
                      </a:r>
                      <a:r>
                        <a:rPr lang="de-DE" sz="1400" baseline="0" dirty="0"/>
                        <a:t> (keine Baustellenabfälle)</a:t>
                      </a:r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Bauschutt (keine Baustellenabfälle)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Nur Mischungen aus ausgewählten Abfällen aus Bau- und Abrissmaßnahmen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Straßenaufbruch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Bodenaushub </a:t>
                      </a:r>
                      <a:r>
                        <a:rPr lang="de-DE" sz="1400" baseline="30000" dirty="0"/>
                        <a:t>2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Bodenaushubmaterial</a:t>
                      </a:r>
                      <a:r>
                        <a:rPr lang="de-DE" sz="1400" baseline="0" dirty="0"/>
                        <a:t> mit Hintergrundbelastung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Bodenaushub </a:t>
                      </a:r>
                      <a:r>
                        <a:rPr lang="de-DE" sz="1400" baseline="30000" dirty="0"/>
                        <a:t>2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Klasse</a:t>
                      </a:r>
                      <a:r>
                        <a:rPr lang="de-DE" sz="1400" baseline="0" dirty="0"/>
                        <a:t> A1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Bodenaushub </a:t>
                      </a:r>
                      <a:r>
                        <a:rPr lang="de-DE" sz="1400" baseline="30000" dirty="0"/>
                        <a:t>2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Klasse A2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Bodenaushub </a:t>
                      </a:r>
                      <a:r>
                        <a:rPr lang="de-DE" sz="1400" baseline="30000" dirty="0"/>
                        <a:t>2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Klasse A2G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1080000" y="6336000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512000" y="1116000"/>
            <a:ext cx="6403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Tab. 1: Für die Herstellung von Recycling-Baustoffe zulässige Abfallarten</a:t>
            </a:r>
          </a:p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512000" y="5628580"/>
            <a:ext cx="7444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2) Nur mit grundlegender </a:t>
            </a:r>
            <a:r>
              <a:rPr lang="de-DE" sz="1400" dirty="0" err="1"/>
              <a:t>Charakteriesierung</a:t>
            </a:r>
            <a:r>
              <a:rPr lang="de-DE" sz="1400" dirty="0"/>
              <a:t> gem. </a:t>
            </a:r>
            <a:r>
              <a:rPr lang="de-DE" sz="1400" dirty="0" err="1"/>
              <a:t>DepVO</a:t>
            </a:r>
            <a:r>
              <a:rPr lang="de-DE" sz="1400" dirty="0"/>
              <a:t> 2008 (…) in untergeordneten </a:t>
            </a:r>
          </a:p>
          <a:p>
            <a:r>
              <a:rPr lang="de-DE" sz="1400" dirty="0"/>
              <a:t>Mengen als Mischkomponente zur technischen Verbesserung (…)</a:t>
            </a:r>
          </a:p>
        </p:txBody>
      </p:sp>
    </p:spTree>
    <p:extLst>
      <p:ext uri="{BB962C8B-B14F-4D97-AF65-F5344CB8AC3E}">
        <p14:creationId xmlns:p14="http://schemas.microsoft.com/office/powerpoint/2010/main" val="167666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749236"/>
              </p:ext>
            </p:extLst>
          </p:nvPr>
        </p:nvGraphicFramePr>
        <p:xfrm>
          <a:off x="1548000" y="1476000"/>
          <a:ext cx="7128000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8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SN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 err="1"/>
                        <a:t>Sp</a:t>
                      </a:r>
                      <a:r>
                        <a:rPr lang="de-DE" sz="1400" b="1" dirty="0"/>
                        <a:t>.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g/</a:t>
                      </a:r>
                      <a:r>
                        <a:rPr lang="de-DE" sz="1400" b="1" dirty="0" err="1"/>
                        <a:t>gn</a:t>
                      </a:r>
                      <a:endParaRPr lang="de-DE" sz="1400" b="1" dirty="0"/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Abfallbezeichnung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Spezifizierung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Bodenaushub</a:t>
                      </a:r>
                      <a:r>
                        <a:rPr lang="de-DE" sz="1400" baseline="30000" dirty="0"/>
                        <a:t> 3</a:t>
                      </a:r>
                      <a:r>
                        <a:rPr lang="de-DE" sz="1400" dirty="0"/>
                        <a:t>)</a:t>
                      </a:r>
                      <a:r>
                        <a:rPr lang="de-DE" sz="1400" baseline="30000" dirty="0"/>
                        <a:t> 4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err="1"/>
                        <a:t>Inertabfallqualität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Bodenaushub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Technisches Schüttmaterial das weniger als 5 </a:t>
                      </a:r>
                      <a:r>
                        <a:rPr lang="de-DE" sz="1400" dirty="0" err="1"/>
                        <a:t>Vol</a:t>
                      </a:r>
                      <a:r>
                        <a:rPr lang="de-DE" sz="1400" dirty="0"/>
                        <a:t>-% bodenfremde Bestandteile enthält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Bodenaushub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Technisches</a:t>
                      </a:r>
                      <a:r>
                        <a:rPr lang="de-DE" sz="1400" baseline="0" dirty="0"/>
                        <a:t> Schüttmaterial, ab 5 </a:t>
                      </a:r>
                      <a:r>
                        <a:rPr lang="de-DE" sz="1400" baseline="0" dirty="0" err="1"/>
                        <a:t>Vol</a:t>
                      </a:r>
                      <a:r>
                        <a:rPr lang="de-DE" sz="1400" baseline="0" dirty="0"/>
                        <a:t>-% bodenfremder Bestandteile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Betonabbruch </a:t>
                      </a:r>
                      <a:r>
                        <a:rPr lang="de-DE" sz="1400" baseline="30000" dirty="0"/>
                        <a:t>5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Betonabbruch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Nur ausgewählte Abfälle aus Bau- und Abrissmaßnahmen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Gleisschotter </a:t>
                      </a:r>
                      <a:r>
                        <a:rPr lang="de-DE" sz="1400" baseline="30000" dirty="0"/>
                        <a:t>4</a:t>
                      </a:r>
                      <a:r>
                        <a:rPr lang="de-DE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Schlackenhaltiger</a:t>
                      </a:r>
                      <a:r>
                        <a:rPr lang="de-DE" sz="1400" baseline="0" dirty="0"/>
                        <a:t> Ausbauasphalt</a:t>
                      </a:r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Anhang I Tabelle</a:t>
                      </a:r>
                      <a:r>
                        <a:rPr lang="de-DE" sz="1400" baseline="0" dirty="0"/>
                        <a:t> 2 der RBV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1512000" y="1116000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1: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512000" y="5013176"/>
            <a:ext cx="72364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4) Für Gleisaushubmaterial (inkl. Mischungen mit technischen Schüttmaterial aus dem Unterbau oder Gleisschotter ist die Eignung (..) durch eine grundlegende </a:t>
            </a:r>
            <a:r>
              <a:rPr lang="de-DE" sz="1400" dirty="0" err="1"/>
              <a:t>Charakteri-sierung</a:t>
            </a:r>
            <a:r>
              <a:rPr lang="de-DE" sz="1400" dirty="0"/>
              <a:t> gem. </a:t>
            </a:r>
            <a:r>
              <a:rPr lang="de-DE" sz="1400" dirty="0" err="1"/>
              <a:t>DepVO</a:t>
            </a:r>
            <a:r>
              <a:rPr lang="de-DE" sz="1400" dirty="0"/>
              <a:t> 2008 auf Basis einer chemisch-analytischen Untersuchung und Einhaltung der Grenzwerte für </a:t>
            </a:r>
            <a:r>
              <a:rPr lang="de-DE" sz="1400" dirty="0" err="1"/>
              <a:t>Inertabfalldeponien</a:t>
            </a:r>
            <a:r>
              <a:rPr lang="de-DE" sz="1400" dirty="0"/>
              <a:t> nachzuweisen. Für Material aus Gleis-bereichen mit geringer Kontaminationswahrscheinlichkeit …. kann eine chemisch-analytische Untersuchung entfallen, wenn …. bestätigt wird, dass keine </a:t>
            </a:r>
          </a:p>
          <a:p>
            <a:r>
              <a:rPr lang="de-DE" sz="1400" dirty="0"/>
              <a:t>Verunreinigung vorliegt.</a:t>
            </a:r>
          </a:p>
          <a:p>
            <a:r>
              <a:rPr lang="de-DE" sz="1400" dirty="0"/>
              <a:t>5) Auch Beton (z.B.: Fehlchargen) aus der Produktion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1476000" y="180000"/>
            <a:ext cx="720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9pPr>
          </a:lstStyle>
          <a:p>
            <a:r>
              <a:rPr lang="de-DE" kern="0"/>
              <a:t>Ausgangsmaterialien für Recycling-Baustoffe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410905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300899"/>
              </p:ext>
            </p:extLst>
          </p:nvPr>
        </p:nvGraphicFramePr>
        <p:xfrm>
          <a:off x="1548000" y="1476000"/>
          <a:ext cx="7128000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88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SN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 err="1"/>
                        <a:t>Sp</a:t>
                      </a:r>
                      <a:r>
                        <a:rPr lang="de-DE" sz="1400" b="1" dirty="0"/>
                        <a:t>.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g/</a:t>
                      </a:r>
                      <a:r>
                        <a:rPr lang="de-DE" sz="1400" b="1" dirty="0" err="1"/>
                        <a:t>gn</a:t>
                      </a:r>
                      <a:endParaRPr lang="de-DE" sz="1400" b="1" dirty="0"/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Abfallbezeichnung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Spezifizierung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Schlackenhaltiges technisches Schüttmaterial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Anhang I Tabelle</a:t>
                      </a:r>
                      <a:r>
                        <a:rPr lang="de-DE" sz="1400" baseline="0" dirty="0"/>
                        <a:t> 2 der RBV</a:t>
                      </a:r>
                      <a:endParaRPr lang="de-DE" sz="1400" dirty="0"/>
                    </a:p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54912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Bitumen, Asphalt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91501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Straßenkehricht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Nur Einkehrsplitt als natürliche</a:t>
                      </a:r>
                      <a:r>
                        <a:rPr lang="de-DE" sz="1400" baseline="0" dirty="0"/>
                        <a:t> Gesteinskörnung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80000" y="6336000"/>
            <a:ext cx="28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512000" y="1116000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1: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476000" y="180000"/>
            <a:ext cx="720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9pPr>
          </a:lstStyle>
          <a:p>
            <a:r>
              <a:rPr lang="de-DE" kern="0" dirty="0"/>
              <a:t>Ausgangsmaterialien für Recycling-Baustoffe</a:t>
            </a:r>
          </a:p>
        </p:txBody>
      </p:sp>
    </p:spTree>
    <p:extLst>
      <p:ext uri="{BB962C8B-B14F-4D97-AF65-F5344CB8AC3E}">
        <p14:creationId xmlns:p14="http://schemas.microsoft.com/office/powerpoint/2010/main" val="32559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7"/>
            <a:ext cx="7740000" cy="720000"/>
          </a:xfrm>
        </p:spPr>
        <p:txBody>
          <a:bodyPr/>
          <a:lstStyle/>
          <a:p>
            <a:r>
              <a:rPr lang="de-DE" dirty="0"/>
              <a:t>Pflichten bei Bau- und Abbruchtätigkeiten (1)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9632" y="1484784"/>
            <a:ext cx="7632700" cy="3384550"/>
          </a:xfrm>
        </p:spPr>
        <p:txBody>
          <a:bodyPr/>
          <a:lstStyle/>
          <a:p>
            <a:pPr marL="0" indent="0" algn="ctr"/>
            <a:r>
              <a:rPr lang="de-DE" sz="2400" dirty="0"/>
              <a:t>Schad- und Störstofferkundung</a:t>
            </a:r>
          </a:p>
          <a:p>
            <a:pPr marL="0" indent="0" algn="ctr"/>
            <a:endParaRPr lang="de-DE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Orientierend (&gt;750t Bau-/Abbruchabfälle, &lt;3.500m</a:t>
            </a:r>
            <a:r>
              <a:rPr lang="de-DE" baseline="30000" dirty="0"/>
              <a:t>3</a:t>
            </a:r>
            <a:r>
              <a:rPr lang="de-DE" dirty="0"/>
              <a:t> umbauter Raum)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Gem. </a:t>
            </a:r>
            <a:r>
              <a:rPr lang="de-DE" strike="sngStrike" dirty="0"/>
              <a:t>ÖN-Regel 192130 oder </a:t>
            </a:r>
            <a:r>
              <a:rPr lang="de-DE" dirty="0"/>
              <a:t>ÖN EN ISO 16000-32 (&gt; 3.500m3 </a:t>
            </a:r>
            <a:r>
              <a:rPr lang="de-DE" dirty="0" err="1"/>
              <a:t>umb</a:t>
            </a:r>
            <a:r>
              <a:rPr lang="de-DE" dirty="0"/>
              <a:t>. Raum)</a:t>
            </a:r>
          </a:p>
          <a:p>
            <a:pPr marL="0" indent="0"/>
            <a:endParaRPr lang="de-DE" dirty="0"/>
          </a:p>
          <a:p>
            <a:pPr marL="0" indent="0" algn="ctr"/>
            <a:r>
              <a:rPr lang="de-DE" sz="2400" dirty="0"/>
              <a:t>Rückbau</a:t>
            </a:r>
          </a:p>
          <a:p>
            <a:pPr marL="0" indent="0"/>
            <a:endParaRPr lang="de-DE" dirty="0"/>
          </a:p>
          <a:p>
            <a:pPr marL="0" indent="0" algn="ctr"/>
            <a:r>
              <a:rPr lang="de-DE" sz="2400" dirty="0"/>
              <a:t>Trennpflicht</a:t>
            </a:r>
          </a:p>
        </p:txBody>
      </p:sp>
    </p:spTree>
    <p:extLst>
      <p:ext uri="{BB962C8B-B14F-4D97-AF65-F5344CB8AC3E}">
        <p14:creationId xmlns:p14="http://schemas.microsoft.com/office/powerpoint/2010/main" val="11498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7"/>
            <a:ext cx="7740000" cy="720000"/>
          </a:xfrm>
        </p:spPr>
        <p:txBody>
          <a:bodyPr/>
          <a:lstStyle/>
          <a:p>
            <a:r>
              <a:rPr lang="de-DE" dirty="0"/>
              <a:t>Pflichten bei Bau- und Abbruchtätigkeiten (2)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9632" y="972000"/>
            <a:ext cx="7632700" cy="5328592"/>
          </a:xfrm>
        </p:spPr>
        <p:txBody>
          <a:bodyPr/>
          <a:lstStyle/>
          <a:p>
            <a:r>
              <a:rPr lang="de-DE" dirty="0"/>
              <a:t>Schad- und Störstofferkundung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Vor Abbruch, bei dem mehr als 750t Bau- und Abbruchabfälle, ausgenommen Bodenaushub, anfallen, ist eine Schad-/Störstoffanalyse gem. ÖN B 3151, durch eine rückbaukundige Person durchzuführen.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Gilt nicht für Linienbauwerke und Verkehrsflächen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Vor Abbruch, bei dem mehr als 750t Bau- und Abbruchabfälle, ausgenommen Bodenaushub, anfallen und Brutto-Rauminhalt mehr als 3.500 m</a:t>
            </a:r>
            <a:r>
              <a:rPr lang="de-DE" baseline="30000" dirty="0"/>
              <a:t>3</a:t>
            </a:r>
            <a:r>
              <a:rPr lang="de-DE" dirty="0"/>
              <a:t>, ist eine Schad- und Störstofferkundung gem.   ÖN EN ISO 16000-32 durch eine externe Fachperson durchzuführen</a:t>
            </a:r>
            <a:endParaRPr lang="de-DE" baseline="30000" dirty="0"/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Gilt nicht für Linienbauwerke und Verkehrsflächen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Verantwortlich: Bauherr, rückbaukundige Person/extern befugte Fachperson/-anstalt</a:t>
            </a:r>
            <a:r>
              <a:rPr lang="de-DE" sz="1800" b="1" dirty="0"/>
              <a:t> (?)</a:t>
            </a:r>
            <a:endParaRPr lang="de-DE" sz="1800" dirty="0"/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Dokumentation ist durch Bauherrn 7 Jahre aufzubewahren</a:t>
            </a:r>
          </a:p>
        </p:txBody>
      </p:sp>
    </p:spTree>
    <p:extLst>
      <p:ext uri="{BB962C8B-B14F-4D97-AF65-F5344CB8AC3E}">
        <p14:creationId xmlns:p14="http://schemas.microsoft.com/office/powerpoint/2010/main" val="149018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7"/>
            <a:ext cx="7740000" cy="720000"/>
          </a:xfrm>
        </p:spPr>
        <p:txBody>
          <a:bodyPr/>
          <a:lstStyle/>
          <a:p>
            <a:r>
              <a:rPr lang="de-DE" dirty="0"/>
              <a:t>Pflichten bei Bau- und Abbruchtätigkeiten (3)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972000"/>
            <a:ext cx="7632700" cy="4392389"/>
          </a:xfrm>
        </p:spPr>
        <p:txBody>
          <a:bodyPr/>
          <a:lstStyle/>
          <a:p>
            <a:r>
              <a:rPr lang="de-DE" dirty="0"/>
              <a:t>Rückbau bei &gt;750t Bau- und Abbruchabfälle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Gemäß ÖN B 3151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wiederverwendbare Bauteile ausbauen (sofern Nachfrage)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Schadstoffe (gefährliche Abfälle) und Störstoffe sind zu entfernen (Trennung vor Ort</a:t>
            </a:r>
            <a:r>
              <a:rPr lang="de-DE" sz="1800" dirty="0" smtClean="0"/>
              <a:t>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 smtClean="0"/>
              <a:t>Trennung von 7 Stoffgruppen</a:t>
            </a:r>
            <a:endParaRPr lang="de-DE" sz="1800" dirty="0"/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Danach erst maschineller Rückbau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Dokumentation: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(&gt;750t Bau- und Abbruchabfälle) durch Bauherr und Baufirma (Sphäre)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Vor und während Abbruch auf der Baustelle aufliegend (-&gt; Behörde)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Kopie der Dokumentation bei erster Übergabe an Dritte, sofern Recycling-Baustoffe hergestellt werden sollen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7 Jahre Aufbewahrungspflicht (Bauherr)</a:t>
            </a:r>
          </a:p>
          <a:p>
            <a:pPr lvl="2">
              <a:buFont typeface="Symbol" panose="05050102010706020507" pitchFamily="18" charset="2"/>
              <a:buChar char="-"/>
            </a:pP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8145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332656"/>
            <a:ext cx="8100392" cy="504825"/>
          </a:xfrm>
        </p:spPr>
        <p:txBody>
          <a:bodyPr/>
          <a:lstStyle/>
          <a:p>
            <a:pPr eaLnBrk="1" hangingPunct="1"/>
            <a:r>
              <a:rPr lang="de-DE" dirty="0"/>
              <a:t>ÖNORM B 3151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6792"/>
            <a:ext cx="7128792" cy="3603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4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43608" y="370496"/>
            <a:ext cx="8100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339966"/>
                </a:solidFill>
                <a:latin typeface="Arial Black" pitchFamily="34" charset="0"/>
              </a:rPr>
              <a:t>ÖNORM B 3151</a:t>
            </a:r>
            <a:br>
              <a:rPr lang="de-DE" sz="2400" b="1" dirty="0">
                <a:solidFill>
                  <a:srgbClr val="339966"/>
                </a:solidFill>
                <a:latin typeface="Arial Black" pitchFamily="34" charset="0"/>
              </a:rPr>
            </a:br>
            <a:r>
              <a:rPr lang="de-DE" sz="2000" b="1" dirty="0">
                <a:solidFill>
                  <a:srgbClr val="339966"/>
                </a:solidFill>
                <a:latin typeface="Arial Black" pitchFamily="34" charset="0"/>
              </a:rPr>
              <a:t>Rückbau von Bauwerken als Standardabbruchmethode </a:t>
            </a:r>
            <a:endParaRPr lang="de-AT" sz="2000" b="1" dirty="0">
              <a:solidFill>
                <a:srgbClr val="339966"/>
              </a:solidFill>
              <a:latin typeface="Arial Black"/>
            </a:endParaRPr>
          </a:p>
        </p:txBody>
      </p:sp>
      <p:graphicFrame>
        <p:nvGraphicFramePr>
          <p:cNvPr id="5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090754"/>
              </p:ext>
            </p:extLst>
          </p:nvPr>
        </p:nvGraphicFramePr>
        <p:xfrm>
          <a:off x="1698226" y="2535398"/>
          <a:ext cx="7050238" cy="3795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uppieren 6"/>
          <p:cNvGrpSpPr/>
          <p:nvPr/>
        </p:nvGrpSpPr>
        <p:grpSpPr>
          <a:xfrm>
            <a:off x="1043608" y="1738075"/>
            <a:ext cx="5428683" cy="683126"/>
            <a:chOff x="0" y="0"/>
            <a:chExt cx="5932739" cy="703738"/>
          </a:xfrm>
        </p:grpSpPr>
        <p:sp>
          <p:nvSpPr>
            <p:cNvPr id="8" name="Rechteck: abgerundete Ecken 11"/>
            <p:cNvSpPr/>
            <p:nvPr/>
          </p:nvSpPr>
          <p:spPr>
            <a:xfrm>
              <a:off x="0" y="0"/>
              <a:ext cx="5932739" cy="703738"/>
            </a:xfrm>
            <a:prstGeom prst="roundRect">
              <a:avLst>
                <a:gd name="adj" fmla="val 10000"/>
              </a:avLst>
            </a:prstGeom>
            <a:solidFill>
              <a:srgbClr val="33996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hteck: abgerundete Ecken 4"/>
            <p:cNvSpPr txBox="1"/>
            <p:nvPr/>
          </p:nvSpPr>
          <p:spPr>
            <a:xfrm>
              <a:off x="20612" y="20612"/>
              <a:ext cx="5091012" cy="6625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AT" sz="3000" dirty="0">
                  <a:ea typeface="Tahoma" panose="020B0604030504040204" pitchFamily="34" charset="0"/>
                  <a:cs typeface="Tahoma" panose="020B0604030504040204" pitchFamily="34" charset="0"/>
                </a:rPr>
                <a:t>Objektbeschreib</a:t>
              </a:r>
              <a:r>
                <a:rPr lang="de-AT" sz="3000" b="0" i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ung</a:t>
              </a: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6053725" y="2084310"/>
            <a:ext cx="418565" cy="444031"/>
            <a:chOff x="5475309" y="514120"/>
            <a:chExt cx="457429" cy="457429"/>
          </a:xfrm>
        </p:grpSpPr>
        <p:sp>
          <p:nvSpPr>
            <p:cNvPr id="11" name="Pfeil: nach unten 9"/>
            <p:cNvSpPr/>
            <p:nvPr/>
          </p:nvSpPr>
          <p:spPr>
            <a:xfrm>
              <a:off x="5475309" y="514120"/>
              <a:ext cx="457429" cy="45742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2060"/>
            </a:solidFill>
            <a:ln>
              <a:solidFill>
                <a:schemeClr val="accent2">
                  <a:lumMod val="75000"/>
                  <a:alpha val="9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Pfeil: nach unten 6"/>
            <p:cNvSpPr txBox="1"/>
            <p:nvPr/>
          </p:nvSpPr>
          <p:spPr>
            <a:xfrm>
              <a:off x="5578231" y="514120"/>
              <a:ext cx="251585" cy="344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AT" sz="2000" kern="1200" dirty="0"/>
            </a:p>
          </p:txBody>
        </p:sp>
      </p:grpSp>
      <p:sp>
        <p:nvSpPr>
          <p:cNvPr id="13" name="Textfeld 12"/>
          <p:cNvSpPr txBox="1"/>
          <p:nvPr/>
        </p:nvSpPr>
        <p:spPr>
          <a:xfrm rot="20361709">
            <a:off x="5186152" y="1851653"/>
            <a:ext cx="1348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FFFF00"/>
                </a:solidFill>
              </a:rPr>
              <a:t>Rückbaukundige</a:t>
            </a:r>
          </a:p>
          <a:p>
            <a:r>
              <a:rPr lang="de-DE" sz="1200" dirty="0">
                <a:solidFill>
                  <a:srgbClr val="FFFF00"/>
                </a:solidFill>
              </a:rPr>
              <a:t> Person/FA</a:t>
            </a:r>
          </a:p>
        </p:txBody>
      </p:sp>
      <p:sp>
        <p:nvSpPr>
          <p:cNvPr id="14" name="Textfeld 13"/>
          <p:cNvSpPr txBox="1"/>
          <p:nvPr/>
        </p:nvSpPr>
        <p:spPr>
          <a:xfrm rot="20361709">
            <a:off x="5787352" y="2646747"/>
            <a:ext cx="1365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FFFF00"/>
                </a:solidFill>
              </a:rPr>
              <a:t>Rückbaukundige</a:t>
            </a:r>
          </a:p>
          <a:p>
            <a:r>
              <a:rPr lang="de-DE" sz="1200" dirty="0">
                <a:solidFill>
                  <a:srgbClr val="FFFF00"/>
                </a:solidFill>
              </a:rPr>
              <a:t> Person/FA</a:t>
            </a:r>
          </a:p>
        </p:txBody>
      </p:sp>
      <p:sp>
        <p:nvSpPr>
          <p:cNvPr id="15" name="Textfeld 14"/>
          <p:cNvSpPr txBox="1"/>
          <p:nvPr/>
        </p:nvSpPr>
        <p:spPr>
          <a:xfrm rot="20361709">
            <a:off x="6290275" y="3378550"/>
            <a:ext cx="1428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FFFF00"/>
                </a:solidFill>
              </a:rPr>
              <a:t>Rückbaukundige</a:t>
            </a:r>
          </a:p>
          <a:p>
            <a:r>
              <a:rPr lang="de-DE" sz="1200" dirty="0">
                <a:solidFill>
                  <a:srgbClr val="FFFF00"/>
                </a:solidFill>
              </a:rPr>
              <a:t> Person/FA</a:t>
            </a:r>
          </a:p>
        </p:txBody>
      </p:sp>
      <p:sp>
        <p:nvSpPr>
          <p:cNvPr id="16" name="Textfeld 15"/>
          <p:cNvSpPr txBox="1"/>
          <p:nvPr/>
        </p:nvSpPr>
        <p:spPr>
          <a:xfrm rot="20361709">
            <a:off x="7078857" y="4951124"/>
            <a:ext cx="1493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FFFF00"/>
                </a:solidFill>
              </a:rPr>
              <a:t>Rückbaukundige</a:t>
            </a:r>
          </a:p>
          <a:p>
            <a:r>
              <a:rPr lang="de-DE" sz="1200" dirty="0">
                <a:solidFill>
                  <a:srgbClr val="FFFF00"/>
                </a:solidFill>
              </a:rPr>
              <a:t> Person/FA</a:t>
            </a: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7929975" y="2033555"/>
            <a:ext cx="1710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v</a:t>
            </a:r>
            <a:r>
              <a:rPr lang="de-DE" dirty="0" smtClean="0"/>
              <a:t>or</a:t>
            </a:r>
            <a:endParaRPr lang="de-DE" dirty="0"/>
          </a:p>
          <a:p>
            <a:pPr algn="ctr"/>
            <a:r>
              <a:rPr lang="de-DE" dirty="0"/>
              <a:t>Ausschreibung</a:t>
            </a: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7642694" y="4051422"/>
            <a:ext cx="2285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v</a:t>
            </a:r>
            <a:r>
              <a:rPr lang="de-DE" dirty="0" smtClean="0"/>
              <a:t>or </a:t>
            </a:r>
            <a:r>
              <a:rPr lang="de-DE" dirty="0"/>
              <a:t>Durchführung der Abbrucharbeiten</a:t>
            </a:r>
          </a:p>
        </p:txBody>
      </p:sp>
      <p:sp>
        <p:nvSpPr>
          <p:cNvPr id="19" name="Textfeld 18"/>
          <p:cNvSpPr txBox="1"/>
          <p:nvPr/>
        </p:nvSpPr>
        <p:spPr>
          <a:xfrm rot="16200000">
            <a:off x="8365865" y="5838835"/>
            <a:ext cx="982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Abbruch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1173952" y="1124744"/>
            <a:ext cx="74304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ü</a:t>
            </a:r>
            <a:r>
              <a:rPr lang="de-DE" sz="1600" b="1" dirty="0" smtClean="0"/>
              <a:t>ber </a:t>
            </a:r>
            <a:r>
              <a:rPr lang="de-DE" sz="1600" b="1" dirty="0"/>
              <a:t>750t Abbruchabfälle, sofern kein Linienbauwerk oder Verkehrsfläche:</a:t>
            </a:r>
          </a:p>
        </p:txBody>
      </p:sp>
    </p:spTree>
    <p:extLst>
      <p:ext uri="{BB962C8B-B14F-4D97-AF65-F5344CB8AC3E}">
        <p14:creationId xmlns:p14="http://schemas.microsoft.com/office/powerpoint/2010/main" val="63913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43608" y="370496"/>
            <a:ext cx="8100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339966"/>
                </a:solidFill>
                <a:latin typeface="Arial Black" pitchFamily="34" charset="0"/>
              </a:rPr>
              <a:t>ÖNORM B 3151</a:t>
            </a:r>
            <a:br>
              <a:rPr lang="de-DE" sz="2400" b="1" dirty="0">
                <a:solidFill>
                  <a:srgbClr val="339966"/>
                </a:solidFill>
                <a:latin typeface="Arial Black" pitchFamily="34" charset="0"/>
              </a:rPr>
            </a:br>
            <a:r>
              <a:rPr lang="de-DE" sz="2000" b="1" dirty="0">
                <a:solidFill>
                  <a:srgbClr val="339966"/>
                </a:solidFill>
                <a:latin typeface="Arial Black" pitchFamily="34" charset="0"/>
              </a:rPr>
              <a:t>Rückbau von Bauwerken als Standardabbruchmethode </a:t>
            </a:r>
            <a:endParaRPr lang="de-AT" sz="2000" b="1" dirty="0">
              <a:solidFill>
                <a:srgbClr val="339966"/>
              </a:solidFill>
              <a:latin typeface="Arial Black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205169" y="1556792"/>
            <a:ext cx="77772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AT" sz="2000" b="1" dirty="0">
                <a:solidFill>
                  <a:srgbClr val="000000"/>
                </a:solidFill>
              </a:rPr>
              <a:t>Rückbau</a:t>
            </a:r>
            <a:endParaRPr lang="de-AT" sz="2000" dirty="0">
              <a:solidFill>
                <a:srgbClr val="000000"/>
              </a:solidFill>
            </a:endParaRPr>
          </a:p>
          <a:p>
            <a:pPr algn="just"/>
            <a:r>
              <a:rPr lang="de-AT" sz="2000" dirty="0">
                <a:solidFill>
                  <a:srgbClr val="000000"/>
                </a:solidFill>
              </a:rPr>
              <a:t>Abbruch eines Bauwerkes oder von Teilen eines Bauwerkes mit dem Ziel, die anfallenden Bau- und Abbruchabfälle weitgehend einer Wiederverwendung, Vorbereitung zur Wiederverwendung oder einem Recycling zuzuführen </a:t>
            </a:r>
          </a:p>
          <a:p>
            <a:pPr algn="just"/>
            <a:r>
              <a:rPr lang="de-AT" sz="2000" dirty="0">
                <a:solidFill>
                  <a:srgbClr val="000000"/>
                </a:solidFill>
              </a:rPr>
              <a:t>Dabei wird die Trennung der anfallenden Bau- und Abbruchabfälle unter Berücksichtigung der Schadstoffgehalte angestrebt, so dass eine Vermischung und Verunreinigung der anfallenden Bau- und Abbruchabfälle minimiert und ein Entweichen von Schadstoffen verhindert wird (z.B. zerstörungsfreier Rückbau von (H)FCKW-geschäumten Dämmstoffen). </a:t>
            </a:r>
          </a:p>
        </p:txBody>
      </p:sp>
    </p:spTree>
    <p:extLst>
      <p:ext uri="{BB962C8B-B14F-4D97-AF65-F5344CB8AC3E}">
        <p14:creationId xmlns:p14="http://schemas.microsoft.com/office/powerpoint/2010/main" val="93159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8"/>
            <a:ext cx="7632700" cy="864840"/>
          </a:xfrm>
        </p:spPr>
        <p:txBody>
          <a:bodyPr/>
          <a:lstStyle/>
          <a:p>
            <a:r>
              <a:rPr lang="de-AT" dirty="0"/>
              <a:t>Schadstofferkundung von Gebäuden vor Abbrucharbeiten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932758"/>
            <a:ext cx="7632700" cy="5016522"/>
          </a:xfrm>
        </p:spPr>
        <p:txBody>
          <a:bodyPr numCol="1"/>
          <a:lstStyle/>
          <a:p>
            <a:pPr>
              <a:buNone/>
            </a:pPr>
            <a:r>
              <a:rPr lang="de-AT" sz="2000" b="0" dirty="0"/>
              <a:t>Schadstoffe in Gebäuden können unterschieden werden 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primäre Schadstoffe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sekundäre Schadstoffe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nutzungsbedingte Schadstoffe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Immissionen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biologisch bedingt</a:t>
            </a:r>
          </a:p>
          <a:p>
            <a:pPr>
              <a:buNone/>
            </a:pPr>
            <a:endParaRPr lang="de-AT" sz="2000" b="0" dirty="0"/>
          </a:p>
          <a:p>
            <a:pPr>
              <a:buNone/>
            </a:pPr>
            <a:r>
              <a:rPr lang="de-AT" sz="2000" b="0" dirty="0"/>
              <a:t>Bauteile, in denen Schadstoffe enthalten sein können: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Fundamente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Erdberührte Wände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sz="2000" b="0" dirty="0"/>
              <a:t>Außenwände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Innenwände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Decken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Fenster, Türen, Treppen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Dach - Dachpappe (PAK)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AT" b="0" dirty="0"/>
              <a:t>Haustechnik</a:t>
            </a:r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  <a:p>
            <a:endParaRPr lang="de-AT" sz="2000" b="0" dirty="0"/>
          </a:p>
        </p:txBody>
      </p:sp>
    </p:spTree>
    <p:extLst>
      <p:ext uri="{BB962C8B-B14F-4D97-AF65-F5344CB8AC3E}">
        <p14:creationId xmlns:p14="http://schemas.microsoft.com/office/powerpoint/2010/main" val="123603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7"/>
            <a:ext cx="7740000" cy="720000"/>
          </a:xfrm>
        </p:spPr>
        <p:txBody>
          <a:bodyPr/>
          <a:lstStyle/>
          <a:p>
            <a:r>
              <a:rPr lang="de-DE" dirty="0"/>
              <a:t>Pflichten bei Bau- und Abbruchtätigkeiten (4)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0000" y="972000"/>
            <a:ext cx="7632700" cy="5328493"/>
          </a:xfrm>
        </p:spPr>
        <p:txBody>
          <a:bodyPr/>
          <a:lstStyle/>
          <a:p>
            <a:r>
              <a:rPr lang="de-DE" dirty="0"/>
              <a:t>Trennpflicht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Verantwortlich: Bauherr, Bauunternehmen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Flächen und Einrichtungen für die Trennung sind </a:t>
            </a:r>
            <a:r>
              <a:rPr lang="de-DE" b="1" dirty="0"/>
              <a:t>vom Bauherrn bereitzustellen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Gefährliche Abfälle sind von ungefährlichen vor Ort zu </a:t>
            </a:r>
            <a:r>
              <a:rPr lang="de-DE" dirty="0" smtClean="0"/>
              <a:t>trennen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 smtClean="0"/>
              <a:t>7 Stoffgruppen</a:t>
            </a:r>
            <a:endParaRPr lang="de-DE" dirty="0"/>
          </a:p>
          <a:p>
            <a:pPr marL="0" indent="0"/>
            <a:r>
              <a:rPr lang="de-DE" dirty="0"/>
              <a:t>Bei Abbruch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Hauptbestandteile (Baurestmassen &gt; 750t) vor Ort trennen (bzw. begründet Behandlungsanlage)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Ausnahme: gemeinsame Behandlung für die Herstellung von Recycling-Baustoffen ist zulässig (z.B.: Beton und Asphalt)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In jedem Fall: siehe Neubau sowie Ausbauasphalt</a:t>
            </a:r>
          </a:p>
          <a:p>
            <a:pPr marL="0" indent="0"/>
            <a:r>
              <a:rPr lang="de-DE" dirty="0" smtClean="0"/>
              <a:t>Bei </a:t>
            </a:r>
            <a:r>
              <a:rPr lang="de-DE" dirty="0"/>
              <a:t>Neubau </a:t>
            </a:r>
            <a:r>
              <a:rPr lang="de-DE" b="0" dirty="0"/>
              <a:t>(ausgen. Linienbauwerk/</a:t>
            </a:r>
            <a:r>
              <a:rPr lang="de-DE" b="0" dirty="0" err="1"/>
              <a:t>Verk.fläche</a:t>
            </a:r>
            <a:r>
              <a:rPr lang="de-DE" b="0" dirty="0"/>
              <a:t>) und &gt;3.500 m</a:t>
            </a:r>
            <a:r>
              <a:rPr lang="de-DE" b="0" baseline="30000" dirty="0"/>
              <a:t>3</a:t>
            </a:r>
            <a:r>
              <a:rPr lang="de-DE" b="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Trennpflicht vor Ort (bzw. begründet Behandlungsanlage) für:</a:t>
            </a:r>
          </a:p>
          <a:p>
            <a:pPr marL="914400" lvl="2" indent="0">
              <a:buNone/>
            </a:pPr>
            <a:r>
              <a:rPr lang="de-DE" sz="1800" dirty="0"/>
              <a:t>Bodenaushubmaterial, min. Abfälle, Holz, Metall, Kunststoffabfälle, Siedlungsabfälle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774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7450" y="115888"/>
            <a:ext cx="7632700" cy="720824"/>
          </a:xfrm>
        </p:spPr>
        <p:txBody>
          <a:bodyPr/>
          <a:lstStyle/>
          <a:p>
            <a:r>
              <a:rPr lang="de-DE" dirty="0"/>
              <a:t>Herstellung und Verwendung von Recycling-Baustoffen (Überblick)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0000" y="1296000"/>
            <a:ext cx="7632700" cy="482443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Zulässige Eingangsmaterialien (</a:t>
            </a:r>
            <a:r>
              <a:rPr lang="de-DE" b="0" dirty="0" err="1"/>
              <a:t>taxative</a:t>
            </a:r>
            <a:r>
              <a:rPr lang="de-DE" b="0" dirty="0"/>
              <a:t> Abfallliste, </a:t>
            </a:r>
            <a:r>
              <a:rPr lang="de-DE" b="0" dirty="0" err="1"/>
              <a:t>natürl</a:t>
            </a:r>
            <a:r>
              <a:rPr lang="de-DE" b="0" dirty="0"/>
              <a:t>. Gestein untergeordnet)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Recyclingverbote (aus </a:t>
            </a:r>
            <a:r>
              <a:rPr lang="de-DE" b="0" dirty="0" err="1"/>
              <a:t>kontam</a:t>
            </a:r>
            <a:r>
              <a:rPr lang="de-DE" b="0" dirty="0"/>
              <a:t>. Bereichen zur Gänze; </a:t>
            </a:r>
            <a:r>
              <a:rPr lang="de-DE" b="0" dirty="0" err="1"/>
              <a:t>taxat</a:t>
            </a:r>
            <a:r>
              <a:rPr lang="de-DE" b="0" dirty="0"/>
              <a:t>. Liste „weitgehend verboten“)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Eingangskontrolle (visuell; Dokumentation)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Qualitätsanforderung (Qualitätsklasse; Stand der Technik) und –</a:t>
            </a:r>
            <a:r>
              <a:rPr lang="de-DE" b="0" dirty="0" err="1"/>
              <a:t>sicherung</a:t>
            </a:r>
            <a:r>
              <a:rPr lang="de-DE" b="0" dirty="0"/>
              <a:t> (Untersuchungssystem, Akkreditierung)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Bezeichnung (eindeutig, Stand der Technik, Qualitätsklasse, Einsatzbereiche/-verbote; Beiblatt/Lieferschein/Rechnung)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Aufzeichnungs- (7 Jahre) und Meldepflichten (Hersteller: elektronisch)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Zulässige Einsatzbereiche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0" dirty="0"/>
              <a:t>Verwendungsverbote (Schutzgebiete, </a:t>
            </a:r>
            <a:r>
              <a:rPr lang="de-DE" b="0" dirty="0" smtClean="0"/>
              <a:t>Schongebiete</a:t>
            </a:r>
            <a:r>
              <a:rPr lang="de-DE" b="0" dirty="0"/>
              <a:t>, im/unmittelbar über Grundwasser, in Oberflächengewässern)</a:t>
            </a:r>
          </a:p>
        </p:txBody>
      </p:sp>
    </p:spTree>
    <p:extLst>
      <p:ext uri="{BB962C8B-B14F-4D97-AF65-F5344CB8AC3E}">
        <p14:creationId xmlns:p14="http://schemas.microsoft.com/office/powerpoint/2010/main" val="32665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6000" y="180000"/>
            <a:ext cx="7200000" cy="720000"/>
          </a:xfrm>
        </p:spPr>
        <p:txBody>
          <a:bodyPr/>
          <a:lstStyle/>
          <a:p>
            <a:r>
              <a:rPr lang="de-DE" dirty="0"/>
              <a:t>Abfallarten von Recycling-Baustoffen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91894"/>
              </p:ext>
            </p:extLst>
          </p:nvPr>
        </p:nvGraphicFramePr>
        <p:xfrm>
          <a:off x="2196000" y="2268000"/>
          <a:ext cx="5760000" cy="185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7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SN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Abfallbezeichnung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Recycling-Baustoff der Qualitätsklasse U-A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056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U-B</a:t>
                      </a:r>
                      <a:r>
                        <a:rPr lang="de-DE" sz="1400" baseline="0" dirty="0"/>
                        <a:t> </a:t>
                      </a:r>
                      <a:r>
                        <a:rPr lang="de-DE" sz="1400" dirty="0"/>
                        <a:t>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U-E</a:t>
                      </a:r>
                      <a:r>
                        <a:rPr lang="de-DE" sz="1400" baseline="0" dirty="0"/>
                        <a:t> </a:t>
                      </a:r>
                      <a:r>
                        <a:rPr lang="de-DE" sz="1400" dirty="0"/>
                        <a:t>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1080000" y="6336000"/>
            <a:ext cx="28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016000" y="1692752"/>
            <a:ext cx="6206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Tab. 2: Abfallarten von Recycling-Baustoffen, Asphaltmischgut B-D</a:t>
            </a:r>
          </a:p>
          <a:p>
            <a:r>
              <a:rPr lang="de-DE" sz="1400" b="1" dirty="0"/>
              <a:t>            und Asphaltmischgut D</a:t>
            </a:r>
          </a:p>
        </p:txBody>
      </p:sp>
    </p:spTree>
    <p:extLst>
      <p:ext uri="{BB962C8B-B14F-4D97-AF65-F5344CB8AC3E}">
        <p14:creationId xmlns:p14="http://schemas.microsoft.com/office/powerpoint/2010/main" val="55226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8051289"/>
              </p:ext>
            </p:extLst>
          </p:nvPr>
        </p:nvGraphicFramePr>
        <p:xfrm>
          <a:off x="2196000" y="2268000"/>
          <a:ext cx="5760000" cy="363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78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52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SN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/>
                        <a:t>Abfallbezeichnung</a:t>
                      </a:r>
                    </a:p>
                  </a:txBody>
                  <a:tcPr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H-B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/>
                        <a:t>Recycling-Baustoff der Qualitätsklasse B-B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B-C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B-D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Recycling-Baustoff der Qualitätsklasse D gemäß</a:t>
                      </a:r>
                      <a:r>
                        <a:rPr lang="de-DE" sz="1400" baseline="0" dirty="0"/>
                        <a:t> Recycling-Baustoffverordnung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31498-20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Asphaltmischgut</a:t>
                      </a:r>
                      <a:r>
                        <a:rPr lang="de-DE" sz="1400" baseline="0" dirty="0"/>
                        <a:t> B-D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31499-20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Asphaltmischgut</a:t>
                      </a:r>
                      <a:r>
                        <a:rPr lang="de-DE" sz="1400" baseline="0" dirty="0"/>
                        <a:t> D</a:t>
                      </a:r>
                      <a:endParaRPr lang="de-D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080000" y="633600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016000" y="1692000"/>
            <a:ext cx="17695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 2:</a:t>
            </a: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628400" y="332400"/>
            <a:ext cx="720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9pPr>
          </a:lstStyle>
          <a:p>
            <a:r>
              <a:rPr lang="de-DE" kern="0"/>
              <a:t>Abfallarten von Recycling-Baustoffen</a:t>
            </a:r>
            <a:endParaRPr lang="de-DE" kern="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731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6000" y="180000"/>
            <a:ext cx="7200000" cy="720000"/>
          </a:xfrm>
        </p:spPr>
        <p:txBody>
          <a:bodyPr/>
          <a:lstStyle/>
          <a:p>
            <a:r>
              <a:rPr lang="de-DE" dirty="0"/>
              <a:t>Parameter und Grenzwerte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198223"/>
              </p:ext>
            </p:extLst>
          </p:nvPr>
        </p:nvGraphicFramePr>
        <p:xfrm>
          <a:off x="2808000" y="1628796"/>
          <a:ext cx="4608000" cy="4799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4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 err="1"/>
                        <a:t>Eluat</a:t>
                      </a:r>
                      <a:r>
                        <a:rPr lang="de-DE" sz="1600" b="1" dirty="0"/>
                        <a:t> bei L/S 10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Qualitätsklasse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U-A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U-B</a:t>
                      </a:r>
                      <a:endParaRPr lang="de-DE" sz="1600" b="1" dirty="0">
                        <a:solidFill>
                          <a:srgbClr val="33996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strike="dblStrike" baseline="0" dirty="0"/>
                        <a:t>Vanadium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strike="dblStrike" baseline="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strike="dblStrike" baseline="0" dirty="0"/>
                        <a:t>0,50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strike="dblStrike" baseline="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Ammonium-N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Chlorid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Nitrat-N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Nitrit-N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Sulfat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TOC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1252340" y="1052736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Tab. 1: Parameter und Grenzwerte für Gesteinskörnung für den ungebundenen sowie für </a:t>
            </a:r>
          </a:p>
          <a:p>
            <a:r>
              <a:rPr lang="de-DE" sz="1400" b="1" dirty="0"/>
              <a:t>            den hydraulischen oder bituminös gebundenen Einsatz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80000" y="6336000"/>
            <a:ext cx="417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BGBl. II 181/2015 inkl. Novelle </a:t>
            </a:r>
          </a:p>
        </p:txBody>
      </p:sp>
    </p:spTree>
    <p:extLst>
      <p:ext uri="{BB962C8B-B14F-4D97-AF65-F5344CB8AC3E}">
        <p14:creationId xmlns:p14="http://schemas.microsoft.com/office/powerpoint/2010/main" val="320286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6000" y="180000"/>
            <a:ext cx="7200000" cy="720000"/>
          </a:xfrm>
        </p:spPr>
        <p:txBody>
          <a:bodyPr/>
          <a:lstStyle/>
          <a:p>
            <a:r>
              <a:rPr lang="de-DE" dirty="0"/>
              <a:t>Parameter und Grenzwerte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349147"/>
              </p:ext>
            </p:extLst>
          </p:nvPr>
        </p:nvGraphicFramePr>
        <p:xfrm>
          <a:off x="2808000" y="1620000"/>
          <a:ext cx="4788336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82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9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52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52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400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Gesamtgehalt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150/500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</a:t>
                      </a:r>
                      <a:r>
                        <a:rPr lang="de-DE" sz="1600" dirty="0" err="1"/>
                        <a:t>ges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90/300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90/700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90/300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90/500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60/100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Quecksilber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KW-Index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rgbClr val="FF000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/>
                        <a:t>Σ</a:t>
                      </a:r>
                      <a:r>
                        <a:rPr lang="de-DE" sz="1600" dirty="0"/>
                        <a:t> 16PAK (EPA)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772000" y="1187999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1: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80000" y="633600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</p:spTree>
    <p:extLst>
      <p:ext uri="{BB962C8B-B14F-4D97-AF65-F5344CB8AC3E}">
        <p14:creationId xmlns:p14="http://schemas.microsoft.com/office/powerpoint/2010/main" val="143014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76000" y="179999"/>
            <a:ext cx="7200000" cy="720000"/>
          </a:xfrm>
        </p:spPr>
        <p:txBody>
          <a:bodyPr/>
          <a:lstStyle/>
          <a:p>
            <a:r>
              <a:rPr lang="de-DE" dirty="0"/>
              <a:t>Parameter und Grenzwerte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381236"/>
              </p:ext>
            </p:extLst>
          </p:nvPr>
        </p:nvGraphicFramePr>
        <p:xfrm>
          <a:off x="2808000" y="1620000"/>
          <a:ext cx="4608000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de-DE" sz="1600" b="1" dirty="0"/>
                        <a:t>Verunreinigung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cm</a:t>
                      </a:r>
                      <a:r>
                        <a:rPr lang="de-DE" u="none" baseline="30000" dirty="0"/>
                        <a:t>3</a:t>
                      </a:r>
                      <a:r>
                        <a:rPr lang="de-DE" dirty="0"/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≤ </a:t>
                      </a:r>
                      <a:r>
                        <a:rPr lang="de-DE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≤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Rg+X</a:t>
                      </a:r>
                      <a:endParaRPr lang="de-D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M-%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≤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≤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772000" y="1187459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1: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080000" y="6336000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BGBl. II 181/2015</a:t>
            </a:r>
          </a:p>
        </p:txBody>
      </p:sp>
    </p:spTree>
    <p:extLst>
      <p:ext uri="{BB962C8B-B14F-4D97-AF65-F5344CB8AC3E}">
        <p14:creationId xmlns:p14="http://schemas.microsoft.com/office/powerpoint/2010/main" val="189863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Vorzeitiges Abfallende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9632" y="1044000"/>
            <a:ext cx="7632700" cy="5256485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Nur für die Qualitätsklasse U-A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Nur mit „Übergabe an Dritten“ („Verkauf“)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Meldung im EDM im Sinne der </a:t>
            </a:r>
            <a:r>
              <a:rPr lang="de-DE" dirty="0" err="1"/>
              <a:t>AbfallbilanzVO</a:t>
            </a:r>
            <a:endParaRPr lang="de-DE" dirty="0"/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Meldung an das BMLFUW seitens des Herstellers (verbindliche Erklärung betr. Dokumentation und Vermischungsverbot)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400" dirty="0"/>
              <a:t>Stammdaten im EDM melden/ergänzen (12 Datensätze)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Meldung der „Übergabe“ („Verkauf“)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400" dirty="0"/>
              <a:t>Herstellung zusammengefasst je Monat (mittels 6 Datensätzen)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400" dirty="0"/>
              <a:t>Einzeln jede Übergabe an Dritte (mittels 6 Datensätzen, inkl. Verbleib-Personenkreis-Identifikationsnummer)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Konformitätserklärung über die Qualitätssicherung, Einhaltung der Grenzwerte U-A (Übergabe an „Käufer“)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Aufbewahrungspflicht 7 Jahre (Hersteller, 1. Übernehmer)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Kann gemeinsam mit Leistungserklärung erfolgen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Im Falle des Exportes mitführen</a:t>
            </a:r>
          </a:p>
        </p:txBody>
      </p:sp>
    </p:spTree>
    <p:extLst>
      <p:ext uri="{BB962C8B-B14F-4D97-AF65-F5344CB8AC3E}">
        <p14:creationId xmlns:p14="http://schemas.microsoft.com/office/powerpoint/2010/main" val="10951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Abfallende bei Einbau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8888" y="1044000"/>
            <a:ext cx="7632700" cy="3384550"/>
          </a:xfrm>
        </p:spPr>
        <p:txBody>
          <a:bodyPr/>
          <a:lstStyle/>
          <a:p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Wie bisher, keine veränderte Rechtslage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Insbesondere für die Qualitätsklasse U-B, U-E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Auch für die Qualitätsklasse U-A möglich (sofern nicht das vorzeitige Abfallende in Anspruch genommen wird)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Für alle anderen Qualitätsklassen (H-B, B-B, B-C, B-D, 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Meldepflichten (Meldung im EDM betr. Herstellung)</a:t>
            </a:r>
          </a:p>
        </p:txBody>
      </p:sp>
    </p:spTree>
    <p:extLst>
      <p:ext uri="{BB962C8B-B14F-4D97-AF65-F5344CB8AC3E}">
        <p14:creationId xmlns:p14="http://schemas.microsoft.com/office/powerpoint/2010/main" val="14789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Übergangsbestimmungen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0000" y="1044000"/>
            <a:ext cx="7632700" cy="5400600"/>
          </a:xfrm>
        </p:spPr>
        <p:txBody>
          <a:bodyPr/>
          <a:lstStyle/>
          <a:p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bis 31.12. 2017: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Recycling-Baustoffe, die bis 31.12.2015 hergestellt wurden - wie bisher (BAWP, Richtlinie </a:t>
            </a:r>
            <a:r>
              <a:rPr lang="de-DE" sz="1800" dirty="0" err="1"/>
              <a:t>Rec</a:t>
            </a:r>
            <a:r>
              <a:rPr lang="de-DE" sz="1800" dirty="0"/>
              <a:t>.-Baustoffe) ODER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Zuordnung zu neuen Qualitätsklassen (Qualitätssicherung)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auch Abfallende (U-A) möglich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de-DE" sz="1600" dirty="0"/>
              <a:t>es gelten aber die neuen Verpflichtungen (Aufzeichnungs-, Meldepflichten, Verwendungsverbote, Einsatzbereiche)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keine Akkreditierung für chemische Analysen notwendig (befugte Fachperson muss Analysen großteils selbst durchführen)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Abbrüche: alle bis 31.12.2015 angezeigten, bewilligten, behördlich beauftragten Abbrüche - wie bisher</a:t>
            </a:r>
            <a:endParaRPr lang="de-DE" sz="1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Zwischen 1.1.2016 und 27. Okt. 2016 hergestellte Recycling-Baustoffe: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Bleiben wie deklariert</a:t>
            </a:r>
          </a:p>
          <a:p>
            <a:pPr lvl="2">
              <a:buFont typeface="Symbol" panose="05050102010706020507" pitchFamily="18" charset="2"/>
              <a:buChar char="-"/>
            </a:pPr>
            <a:r>
              <a:rPr lang="de-DE" sz="1800" dirty="0"/>
              <a:t>Neubeurteilung nach Novelle möglich, keine neue Analytik</a:t>
            </a:r>
          </a:p>
        </p:txBody>
      </p:sp>
    </p:spTree>
    <p:extLst>
      <p:ext uri="{BB962C8B-B14F-4D97-AF65-F5344CB8AC3E}">
        <p14:creationId xmlns:p14="http://schemas.microsoft.com/office/powerpoint/2010/main" val="157607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Inkrafttreten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1. Jänner 2016 (</a:t>
            </a:r>
            <a:r>
              <a:rPr lang="de-DE" dirty="0" err="1"/>
              <a:t>glz</a:t>
            </a:r>
            <a:r>
              <a:rPr lang="de-DE" dirty="0"/>
              <a:t>. Außerkrafttreten der </a:t>
            </a:r>
            <a:r>
              <a:rPr lang="de-DE" dirty="0" err="1"/>
              <a:t>BaurestmassentrennVO</a:t>
            </a:r>
            <a:r>
              <a:rPr lang="de-DE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28. Oktober 2016 trat die Novelle in Kraft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mit Veröffentlichung (30. Juni 2015): </a:t>
            </a:r>
            <a:r>
              <a:rPr lang="de-DE" b="1" dirty="0"/>
              <a:t>für Stahlwerkschlacke</a:t>
            </a:r>
          </a:p>
        </p:txBody>
      </p:sp>
    </p:spTree>
    <p:extLst>
      <p:ext uri="{BB962C8B-B14F-4D97-AF65-F5344CB8AC3E}">
        <p14:creationId xmlns:p14="http://schemas.microsoft.com/office/powerpoint/2010/main" val="27729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971600" y="1196852"/>
            <a:ext cx="3740150" cy="40322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</a:pPr>
            <a:endParaRPr lang="de-DE" sz="2400" kern="0" dirty="0"/>
          </a:p>
          <a:p>
            <a:pPr marL="0" indent="0" algn="ctr">
              <a:lnSpc>
                <a:spcPct val="90000"/>
              </a:lnSpc>
            </a:pPr>
            <a:endParaRPr lang="de-DE" sz="2400" kern="0" dirty="0"/>
          </a:p>
          <a:p>
            <a:pPr marL="0" indent="0">
              <a:lnSpc>
                <a:spcPct val="90000"/>
              </a:lnSpc>
            </a:pPr>
            <a:r>
              <a:rPr lang="de-DE" sz="2400" kern="0" dirty="0"/>
              <a:t>Die </a:t>
            </a:r>
            <a:r>
              <a:rPr lang="de-DE" sz="2400" kern="0" dirty="0">
                <a:solidFill>
                  <a:srgbClr val="00B050"/>
                </a:solidFill>
              </a:rPr>
              <a:t>neue </a:t>
            </a:r>
            <a:r>
              <a:rPr lang="de-DE" sz="2400" kern="0" dirty="0"/>
              <a:t>Richtlinie für Recycling-Baustoffe</a:t>
            </a:r>
          </a:p>
          <a:p>
            <a:pPr marL="0" indent="0">
              <a:lnSpc>
                <a:spcPct val="90000"/>
              </a:lnSpc>
            </a:pPr>
            <a:endParaRPr lang="de-DE" sz="1800" kern="0" dirty="0"/>
          </a:p>
          <a:p>
            <a:pPr marL="0" indent="0">
              <a:lnSpc>
                <a:spcPct val="90000"/>
              </a:lnSpc>
            </a:pPr>
            <a:r>
              <a:rPr lang="de-DE" sz="1800" b="0" i="1" kern="0" dirty="0"/>
              <a:t>Anwendungsbereich: Herstellung von Recycling-Baustoffen aus mineralischen Baurestmassen</a:t>
            </a:r>
          </a:p>
          <a:p>
            <a:pPr marL="0" indent="0">
              <a:lnSpc>
                <a:spcPct val="90000"/>
              </a:lnSpc>
            </a:pPr>
            <a:endParaRPr lang="de-DE" b="0" kern="0" dirty="0"/>
          </a:p>
          <a:p>
            <a:pPr marL="0" indent="0">
              <a:lnSpc>
                <a:spcPct val="90000"/>
              </a:lnSpc>
            </a:pPr>
            <a:endParaRPr lang="de-DE" kern="0" dirty="0"/>
          </a:p>
          <a:p>
            <a:pPr marL="0" indent="0">
              <a:lnSpc>
                <a:spcPct val="90000"/>
              </a:lnSpc>
            </a:pPr>
            <a:r>
              <a:rPr lang="de-DE" sz="1800" kern="0" dirty="0"/>
              <a:t>10. </a:t>
            </a:r>
            <a:r>
              <a:rPr lang="de-DE" sz="1800" kern="0" dirty="0" smtClean="0"/>
              <a:t>Auflage</a:t>
            </a:r>
            <a:r>
              <a:rPr lang="de-DE" sz="1800" kern="0" smtClean="0"/>
              <a:t>, Jänner </a:t>
            </a:r>
            <a:r>
              <a:rPr lang="de-DE" sz="1800" kern="0" dirty="0" smtClean="0"/>
              <a:t>2017</a:t>
            </a:r>
            <a:endParaRPr lang="de-DE" sz="1800" kern="0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755576" y="115888"/>
            <a:ext cx="7632700" cy="5048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339966"/>
                </a:solidFill>
                <a:latin typeface="Arial Black" pitchFamily="34" charset="0"/>
              </a:defRPr>
            </a:lvl9pPr>
          </a:lstStyle>
          <a:p>
            <a:r>
              <a:rPr lang="de-AT" kern="0" dirty="0"/>
              <a:t>Richtlinie für Recycling-Baustoffe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891">
            <a:off x="4755496" y="1328344"/>
            <a:ext cx="3509770" cy="44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77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(1)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390134"/>
              </p:ext>
            </p:extLst>
          </p:nvPr>
        </p:nvGraphicFramePr>
        <p:xfrm>
          <a:off x="2844000" y="1476000"/>
          <a:ext cx="4644000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de-DE" sz="1600" b="1" dirty="0" err="1"/>
                        <a:t>Eluat</a:t>
                      </a:r>
                      <a:r>
                        <a:rPr lang="de-DE" sz="1600" b="1" baseline="0" dirty="0"/>
                        <a:t> bei L/S 10</a:t>
                      </a:r>
                      <a:endParaRPr lang="de-DE" sz="16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Aluminium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Zu bestimmen und zu bewerten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Antimon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Arsen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Cadmium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Cobalt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Zu</a:t>
                      </a:r>
                      <a:r>
                        <a:rPr lang="de-DE" sz="1600" baseline="0" dirty="0"/>
                        <a:t> bestimmen und zu bewerten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224000" y="720000"/>
            <a:ext cx="78107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Tab. 4: Parameter und Grenzwerte für Gesteinskörnungen zur Verwendung im Trapez des </a:t>
            </a:r>
          </a:p>
          <a:p>
            <a:r>
              <a:rPr lang="de-DE" sz="1400" b="1" dirty="0"/>
              <a:t>Gleiskörpers oder in Verkehrsflächen gem. § 13 Z 4 sowie für den hydraulisch oder </a:t>
            </a:r>
          </a:p>
          <a:p>
            <a:r>
              <a:rPr lang="de-DE" sz="1400" b="1" dirty="0"/>
              <a:t>bituminös gebundenen Einsatz</a:t>
            </a:r>
          </a:p>
        </p:txBody>
      </p:sp>
    </p:spTree>
    <p:extLst>
      <p:ext uri="{BB962C8B-B14F-4D97-AF65-F5344CB8AC3E}">
        <p14:creationId xmlns:p14="http://schemas.microsoft.com/office/powerpoint/2010/main" val="350277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(2)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313472"/>
              </p:ext>
            </p:extLst>
          </p:nvPr>
        </p:nvGraphicFramePr>
        <p:xfrm>
          <a:off x="2844000" y="1476000"/>
          <a:ext cx="46440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Molybdän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Quecksilber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Selen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Silber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Vanadium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Ammonium-N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Chlorid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48000" y="1152000"/>
            <a:ext cx="1800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4:</a:t>
            </a:r>
          </a:p>
        </p:txBody>
      </p:sp>
    </p:spTree>
    <p:extLst>
      <p:ext uri="{BB962C8B-B14F-4D97-AF65-F5344CB8AC3E}">
        <p14:creationId xmlns:p14="http://schemas.microsoft.com/office/powerpoint/2010/main" val="393899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(3)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010198"/>
              </p:ext>
            </p:extLst>
          </p:nvPr>
        </p:nvGraphicFramePr>
        <p:xfrm>
          <a:off x="2844000" y="1476000"/>
          <a:ext cx="4644000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Cyanide leicht freisetzbar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Fluorid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Nitrat-N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Nitrit-N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Phosphat-P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Sulfat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TOC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KW-Index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EOX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Anionenak</a:t>
                      </a:r>
                      <a:r>
                        <a:rPr lang="de-DE" sz="1600" dirty="0"/>
                        <a:t>. Tenside - MBAS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Phenolindex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48000" y="1152000"/>
            <a:ext cx="1800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4:</a:t>
            </a:r>
          </a:p>
        </p:txBody>
      </p:sp>
    </p:spTree>
    <p:extLst>
      <p:ext uri="{BB962C8B-B14F-4D97-AF65-F5344CB8AC3E}">
        <p14:creationId xmlns:p14="http://schemas.microsoft.com/office/powerpoint/2010/main" val="19248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(4)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865475"/>
              </p:ext>
            </p:extLst>
          </p:nvPr>
        </p:nvGraphicFramePr>
        <p:xfrm>
          <a:off x="2844000" y="1476000"/>
          <a:ext cx="4644000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l"/>
                      <a:r>
                        <a:rPr lang="de-DE" sz="1600" b="1" dirty="0"/>
                        <a:t>Gesamtgehalt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Arsen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50/200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150/500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Cadmium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2,0/4,0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300/500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Cobalt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50/</a:t>
                      </a:r>
                      <a:r>
                        <a:rPr lang="de-DE" sz="1600" dirty="0" err="1"/>
                        <a:t>geogen</a:t>
                      </a:r>
                      <a:r>
                        <a:rPr lang="de-DE" sz="1600" dirty="0"/>
                        <a:t> nicht begrenzt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100/500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100/</a:t>
                      </a:r>
                      <a:r>
                        <a:rPr lang="de-DE" sz="1600" dirty="0" err="1"/>
                        <a:t>geogen</a:t>
                      </a:r>
                      <a:r>
                        <a:rPr lang="de-DE" sz="1600" dirty="0"/>
                        <a:t> nicht begrenzt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Quecksliber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1,0/22,0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500/1000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TOC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30 000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48000" y="1152000"/>
            <a:ext cx="1800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4:</a:t>
            </a:r>
          </a:p>
        </p:txBody>
      </p:sp>
    </p:spTree>
    <p:extLst>
      <p:ext uri="{BB962C8B-B14F-4D97-AF65-F5344CB8AC3E}">
        <p14:creationId xmlns:p14="http://schemas.microsoft.com/office/powerpoint/2010/main" val="7802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(4)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066945"/>
              </p:ext>
            </p:extLst>
          </p:nvPr>
        </p:nvGraphicFramePr>
        <p:xfrm>
          <a:off x="2844000" y="1476000"/>
          <a:ext cx="46440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U-E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KW-Index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l-GR" sz="1600" dirty="0"/>
                        <a:t>Σ</a:t>
                      </a:r>
                      <a:r>
                        <a:rPr lang="de-DE" sz="1600" dirty="0"/>
                        <a:t>16PAK (EPA)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Benzo</a:t>
                      </a:r>
                      <a:r>
                        <a:rPr lang="de-DE" sz="1600" dirty="0"/>
                        <a:t>(a)</a:t>
                      </a:r>
                      <a:r>
                        <a:rPr lang="de-DE" sz="1600" dirty="0" err="1"/>
                        <a:t>pyren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PCB (7</a:t>
                      </a:r>
                      <a:r>
                        <a:rPr lang="de-DE" sz="1600" baseline="0" dirty="0"/>
                        <a:t> Verbindungen)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Verunreinigung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cm</a:t>
                      </a:r>
                      <a:r>
                        <a:rPr lang="de-DE" sz="1600" baseline="30000" dirty="0"/>
                        <a:t>3</a:t>
                      </a:r>
                      <a:r>
                        <a:rPr lang="de-DE" sz="1600" dirty="0"/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≤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RG+X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M-%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≤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48000" y="1152000"/>
            <a:ext cx="1819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4:</a:t>
            </a:r>
          </a:p>
        </p:txBody>
      </p:sp>
    </p:spTree>
    <p:extLst>
      <p:ext uri="{BB962C8B-B14F-4D97-AF65-F5344CB8AC3E}">
        <p14:creationId xmlns:p14="http://schemas.microsoft.com/office/powerpoint/2010/main" val="10192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(5) 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850480"/>
              </p:ext>
            </p:extLst>
          </p:nvPr>
        </p:nvGraphicFramePr>
        <p:xfrm>
          <a:off x="2916000" y="2196000"/>
          <a:ext cx="4392000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 gridSpan="3">
                  <a:txBody>
                    <a:bodyPr/>
                    <a:lstStyle/>
                    <a:p>
                      <a:pPr algn="l"/>
                      <a:r>
                        <a:rPr lang="de-DE" sz="1600" b="1" dirty="0" err="1"/>
                        <a:t>Eluat</a:t>
                      </a:r>
                      <a:r>
                        <a:rPr lang="de-DE" sz="1600" b="1" dirty="0"/>
                        <a:t> bei L/S 10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H-B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Vanadium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Ammonium-N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Chlorid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Sulfat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TOC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1188000" y="1008000"/>
            <a:ext cx="7875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Tab. 5: Parameter und Grenzwerte für Gesteinskörnungen, die ausschließlich zur </a:t>
            </a:r>
          </a:p>
          <a:p>
            <a:r>
              <a:rPr lang="de-DE" sz="1400" b="1" dirty="0"/>
              <a:t>Herstellung von Beton ab der Festigkeitsklasse C 12/15 oder für die Herstellung von Beton</a:t>
            </a:r>
          </a:p>
          <a:p>
            <a:r>
              <a:rPr lang="de-DE" sz="1400" b="1" dirty="0"/>
              <a:t>der Festigkeitsklasse C 8/10 ab der Expositionsklasse XC1 gemäß ÖNORM B 4710-1 </a:t>
            </a:r>
          </a:p>
          <a:p>
            <a:r>
              <a:rPr lang="de-DE" sz="1400" b="1" dirty="0"/>
              <a:t>verwendet werden</a:t>
            </a:r>
          </a:p>
        </p:txBody>
      </p:sp>
    </p:spTree>
    <p:extLst>
      <p:ext uri="{BB962C8B-B14F-4D97-AF65-F5344CB8AC3E}">
        <p14:creationId xmlns:p14="http://schemas.microsoft.com/office/powerpoint/2010/main" val="15389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(6) 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415994"/>
              </p:ext>
            </p:extLst>
          </p:nvPr>
        </p:nvGraphicFramePr>
        <p:xfrm>
          <a:off x="2915816" y="1628800"/>
          <a:ext cx="4392000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 gridSpan="3">
                  <a:txBody>
                    <a:bodyPr/>
                    <a:lstStyle/>
                    <a:p>
                      <a:pPr algn="l"/>
                      <a:r>
                        <a:rPr lang="de-DE" sz="1600" b="1" dirty="0"/>
                        <a:t>Gesamtgehalt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b="1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H-B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Quecksliber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KW-Index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∑16 PAK</a:t>
                      </a:r>
                      <a:r>
                        <a:rPr lang="de-DE" sz="1600" baseline="0" dirty="0"/>
                        <a:t> (EPA)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195736" y="1196752"/>
            <a:ext cx="1836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5:</a:t>
            </a:r>
          </a:p>
        </p:txBody>
      </p:sp>
    </p:spTree>
    <p:extLst>
      <p:ext uri="{BB962C8B-B14F-4D97-AF65-F5344CB8AC3E}">
        <p14:creationId xmlns:p14="http://schemas.microsoft.com/office/powerpoint/2010/main" val="16811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(7)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4460752"/>
              </p:ext>
            </p:extLst>
          </p:nvPr>
        </p:nvGraphicFramePr>
        <p:xfrm>
          <a:off x="2915816" y="1628800"/>
          <a:ext cx="4392000" cy="167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 gridSpan="3">
                  <a:txBody>
                    <a:bodyPr/>
                    <a:lstStyle/>
                    <a:p>
                      <a:pPr algn="l"/>
                      <a:r>
                        <a:rPr lang="de-DE" sz="1600" b="1" dirty="0"/>
                        <a:t>Verunreinigung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H-B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cm3/kg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≤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RG+X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M-%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≤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196000" y="1196752"/>
            <a:ext cx="1836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5:</a:t>
            </a:r>
          </a:p>
        </p:txBody>
      </p:sp>
    </p:spTree>
    <p:extLst>
      <p:ext uri="{BB962C8B-B14F-4D97-AF65-F5344CB8AC3E}">
        <p14:creationId xmlns:p14="http://schemas.microsoft.com/office/powerpoint/2010/main" val="200921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(8)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979931"/>
              </p:ext>
            </p:extLst>
          </p:nvPr>
        </p:nvGraphicFramePr>
        <p:xfrm>
          <a:off x="2664000" y="1764000"/>
          <a:ext cx="4860000" cy="469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4000">
                <a:tc gridSpan="5">
                  <a:txBody>
                    <a:bodyPr/>
                    <a:lstStyle/>
                    <a:p>
                      <a:pPr algn="l"/>
                      <a:r>
                        <a:rPr lang="de-DE" sz="1600" b="1" dirty="0" err="1"/>
                        <a:t>Eluat</a:t>
                      </a:r>
                      <a:r>
                        <a:rPr lang="de-DE" sz="1600" b="1" baseline="0" dirty="0"/>
                        <a:t> bei L/S 10</a:t>
                      </a:r>
                      <a:endParaRPr lang="de-DE" sz="16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</a:t>
                      </a:r>
                      <a:r>
                        <a:rPr lang="de-DE" sz="1600" baseline="0" dirty="0"/>
                        <a:t> ges.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Molybdän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Vanadium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Ammonium-N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Chlorid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Fluorid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Nitrat-N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Nitrit-</a:t>
                      </a:r>
                      <a:r>
                        <a:rPr lang="de-DE" sz="1600" baseline="0" dirty="0"/>
                        <a:t>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Sulfat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971600" y="692695"/>
            <a:ext cx="7781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8000"/>
            <a:r>
              <a:rPr lang="de-DE" sz="1400" b="1" dirty="0"/>
              <a:t>Tab. 6: Parameter und Grenzwerte für Gesteinskörnungen (insbesondere Ausbauasphalt), die ausschließlich zur Herstellung von Asphaltmischgut oder zur Herstellung einer ungebundenen oberen Tragschicht gemäß § 13 Z 9 verwendet werden</a:t>
            </a:r>
          </a:p>
        </p:txBody>
      </p:sp>
    </p:spTree>
    <p:extLst>
      <p:ext uri="{BB962C8B-B14F-4D97-AF65-F5344CB8AC3E}">
        <p14:creationId xmlns:p14="http://schemas.microsoft.com/office/powerpoint/2010/main" val="218154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(9) 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68650"/>
              </p:ext>
            </p:extLst>
          </p:nvPr>
        </p:nvGraphicFramePr>
        <p:xfrm>
          <a:off x="2664000" y="1764000"/>
          <a:ext cx="4860000" cy="3931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r>
                        <a:rPr lang="de-DE" sz="1600" b="1" dirty="0"/>
                        <a:t>Gesamtgehalt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B-D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Kupfer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Nickel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Molybdän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Zink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KW-Index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∑16 PAK (EPA)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20/300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907704" y="1404000"/>
            <a:ext cx="1836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6:</a:t>
            </a:r>
          </a:p>
        </p:txBody>
      </p:sp>
    </p:spTree>
    <p:extLst>
      <p:ext uri="{BB962C8B-B14F-4D97-AF65-F5344CB8AC3E}">
        <p14:creationId xmlns:p14="http://schemas.microsoft.com/office/powerpoint/2010/main" val="426800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(10)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913484"/>
              </p:ext>
            </p:extLst>
          </p:nvPr>
        </p:nvGraphicFramePr>
        <p:xfrm>
          <a:off x="2664000" y="1764000"/>
          <a:ext cx="4932000" cy="167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4000">
                <a:tc gridSpan="5">
                  <a:txBody>
                    <a:bodyPr/>
                    <a:lstStyle/>
                    <a:p>
                      <a:r>
                        <a:rPr lang="de-DE" sz="1600" b="1" dirty="0"/>
                        <a:t>Verunreinigung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B-B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B-C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B-D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cm</a:t>
                      </a:r>
                      <a:r>
                        <a:rPr lang="de-DE" sz="1600" baseline="30000" dirty="0"/>
                        <a:t>3</a:t>
                      </a:r>
                      <a:r>
                        <a:rPr lang="de-DE" sz="1600" dirty="0"/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≤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≤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≤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RG+X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M-%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≤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≤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≤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908000" y="1404000"/>
            <a:ext cx="1836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6:</a:t>
            </a:r>
          </a:p>
        </p:txBody>
      </p:sp>
    </p:spTree>
    <p:extLst>
      <p:ext uri="{BB962C8B-B14F-4D97-AF65-F5344CB8AC3E}">
        <p14:creationId xmlns:p14="http://schemas.microsoft.com/office/powerpoint/2010/main" val="183961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(11) 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158180"/>
              </p:ext>
            </p:extLst>
          </p:nvPr>
        </p:nvGraphicFramePr>
        <p:xfrm>
          <a:off x="2987824" y="1692000"/>
          <a:ext cx="43920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 gridSpan="3">
                  <a:txBody>
                    <a:bodyPr/>
                    <a:lstStyle/>
                    <a:p>
                      <a:r>
                        <a:rPr lang="de-DE" sz="1600" b="1" dirty="0" err="1"/>
                        <a:t>Eluat</a:t>
                      </a:r>
                      <a:r>
                        <a:rPr lang="de-DE" sz="1600" b="1" dirty="0"/>
                        <a:t> bei L/S 10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Barium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Cadmium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Cobalt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Molybdän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Thallium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Vanadium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Wolfram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Fluorid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1187624" y="764704"/>
            <a:ext cx="826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 </a:t>
            </a:r>
            <a:r>
              <a:rPr lang="de-DE" sz="1400" b="1" dirty="0"/>
              <a:t>Tab. 7: Parameter und Grenzwerte für Gesteinskörnungen aus Stahlwerksschlacken direkt aus</a:t>
            </a:r>
          </a:p>
          <a:p>
            <a:r>
              <a:rPr lang="de-DE" sz="1400" b="1" dirty="0"/>
              <a:t>der Produktion, die ausschließlich zur Herstellung von Asphaltmischgut verwendet werden</a:t>
            </a:r>
          </a:p>
        </p:txBody>
      </p:sp>
    </p:spTree>
    <p:extLst>
      <p:ext uri="{BB962C8B-B14F-4D97-AF65-F5344CB8AC3E}">
        <p14:creationId xmlns:p14="http://schemas.microsoft.com/office/powerpoint/2010/main" val="325080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Auszug – Recycling-Baustoffverordnung (12) 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824706"/>
              </p:ext>
            </p:extLst>
          </p:nvPr>
        </p:nvGraphicFramePr>
        <p:xfrm>
          <a:off x="2988000" y="1692000"/>
          <a:ext cx="4392000" cy="2682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4000">
                <a:tc gridSpan="3">
                  <a:txBody>
                    <a:bodyPr/>
                    <a:lstStyle/>
                    <a:p>
                      <a:r>
                        <a:rPr lang="de-DE" sz="1600" b="1" dirty="0"/>
                        <a:t>Gesamtgehalt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Qualitätsklasse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Cadmium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Chrom 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Molybdän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Thallium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Wolfram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mg/kg 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052000" y="1296000"/>
            <a:ext cx="1836000" cy="288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Fortsetzung Tab. 7:</a:t>
            </a:r>
          </a:p>
        </p:txBody>
      </p:sp>
    </p:spTree>
    <p:extLst>
      <p:ext uri="{BB962C8B-B14F-4D97-AF65-F5344CB8AC3E}">
        <p14:creationId xmlns:p14="http://schemas.microsoft.com/office/powerpoint/2010/main" val="5682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Standarddesign">
  <a:themeElements>
    <a:clrScheme name="2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tandard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3317</Words>
  <Application>Microsoft Office PowerPoint</Application>
  <PresentationFormat>Bildschirmpräsentation (4:3)</PresentationFormat>
  <Paragraphs>1021</Paragraphs>
  <Slides>57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57</vt:i4>
      </vt:variant>
    </vt:vector>
  </HeadingPairs>
  <TitlesOfParts>
    <vt:vector size="58" baseType="lpstr">
      <vt:lpstr>3_Standarddesign</vt:lpstr>
      <vt:lpstr>PowerPoint-Präsentation</vt:lpstr>
      <vt:lpstr>PowerPoint-Präsentation</vt:lpstr>
      <vt:lpstr>PowerPoint-Präsentation</vt:lpstr>
      <vt:lpstr>Abfallwirtschaftsgesetz</vt:lpstr>
      <vt:lpstr>PowerPoint-Präsentation</vt:lpstr>
      <vt:lpstr>PowerPoint-Präsentation</vt:lpstr>
      <vt:lpstr>Baustoff-Recycling</vt:lpstr>
      <vt:lpstr>Baustoff-Recycling</vt:lpstr>
      <vt:lpstr>PowerPoint-Präsentation</vt:lpstr>
      <vt:lpstr>CE-Kennzeichnung,  bestehend aus dem in der Richtlinie 93/68/EWG angegebenen "CE"-Zeichen   </vt:lpstr>
      <vt:lpstr>PowerPoint-Präsentation</vt:lpstr>
      <vt:lpstr>PowerPoint-Präsentation</vt:lpstr>
      <vt:lpstr>PowerPoint-Präsentation</vt:lpstr>
      <vt:lpstr>PowerPoint-Präsentation</vt:lpstr>
      <vt:lpstr>Recycling-Baustoffverordnung</vt:lpstr>
      <vt:lpstr>                                    Recycling Baustoffverordnung  1.  Abschnitt Allgemeine Bestimmungen 2.  Abschnitt Pflichten bei Bau- oder Abbruchtätigkeiten   ÖNORM B 3151    Verwertungsorientierter Rückbau 3.  Abschnitt Herstellung und Verwendung von Recycling-  Baustoffen    Stand der Technik (Richtlinie für Recycling-   Baustoffe/ON B 3140)  4.  Abschnitt Abfallende von Recycling-Baustoffen 5.  Abschnitt Vorgaben für die weitere Verarbeitung von    bestimmten Recycling-Baustoffen und deren   Verwendung 6.  Abschnitt Schluss- und Übergangsbestimmungen  Anhänge 1-5 </vt:lpstr>
      <vt:lpstr>Recycling-Baustoffverordnung</vt:lpstr>
      <vt:lpstr>Wichtige Begriffe (1)</vt:lpstr>
      <vt:lpstr>Wichtige Begriffe (2)</vt:lpstr>
      <vt:lpstr>Wichtige Begriffe (3)</vt:lpstr>
      <vt:lpstr>Wichtige Begriffe (4)</vt:lpstr>
      <vt:lpstr>Wichtige Begriffe (5)</vt:lpstr>
      <vt:lpstr>Ausgangsmaterialien für Recycling-Baustoffe</vt:lpstr>
      <vt:lpstr>PowerPoint-Präsentation</vt:lpstr>
      <vt:lpstr>PowerPoint-Präsentation</vt:lpstr>
      <vt:lpstr>Pflichten bei Bau- und Abbruchtätigkeiten (1)</vt:lpstr>
      <vt:lpstr>Pflichten bei Bau- und Abbruchtätigkeiten (2)</vt:lpstr>
      <vt:lpstr>Pflichten bei Bau- und Abbruchtätigkeiten (3)</vt:lpstr>
      <vt:lpstr>ÖNORM B 3151</vt:lpstr>
      <vt:lpstr>PowerPoint-Präsentation</vt:lpstr>
      <vt:lpstr>PowerPoint-Präsentation</vt:lpstr>
      <vt:lpstr>Schadstofferkundung von Gebäuden vor Abbrucharbeiten</vt:lpstr>
      <vt:lpstr>Pflichten bei Bau- und Abbruchtätigkeiten (4)</vt:lpstr>
      <vt:lpstr>Herstellung und Verwendung von Recycling-Baustoffen (Überblick)</vt:lpstr>
      <vt:lpstr>Abfallarten von Recycling-Baustoffen</vt:lpstr>
      <vt:lpstr>PowerPoint-Präsentation</vt:lpstr>
      <vt:lpstr>Parameter und Grenzwerte</vt:lpstr>
      <vt:lpstr>Parameter und Grenzwerte</vt:lpstr>
      <vt:lpstr>Parameter und Grenzwerte</vt:lpstr>
      <vt:lpstr>Vorzeitiges Abfallende</vt:lpstr>
      <vt:lpstr>Abfallende bei Einbau</vt:lpstr>
      <vt:lpstr>Übergangsbestimmungen</vt:lpstr>
      <vt:lpstr>Inkrafttreten</vt:lpstr>
      <vt:lpstr>PowerPoint-Präsentation</vt:lpstr>
      <vt:lpstr>Auszug – Recycling-Baustoffverordnung (1)</vt:lpstr>
      <vt:lpstr>Auszug – Recycling-Baustoffverordnung (2)</vt:lpstr>
      <vt:lpstr>Auszug – Recycling-Baustoffverordnung (3)</vt:lpstr>
      <vt:lpstr>Auszug – Recycling-Baustoffverordnung (4)</vt:lpstr>
      <vt:lpstr>Auszug – Recycling-Baustoffverordnung (4)</vt:lpstr>
      <vt:lpstr>Auszug – Recycling-Baustoffverordnung (5) </vt:lpstr>
      <vt:lpstr>Auszug – Recycling-Baustoffverordnung (6) </vt:lpstr>
      <vt:lpstr>Auszug – Recycling-Baustoffverordnung (7)</vt:lpstr>
      <vt:lpstr>Auszug – Recycling-Baustoffverordnung (8)</vt:lpstr>
      <vt:lpstr>Auszug – Recycling-Baustoffverordnung (9) </vt:lpstr>
      <vt:lpstr>Auszug – Recycling-Baustoffverordnung (10)</vt:lpstr>
      <vt:lpstr>Auszug – Recycling-Baustoffverordnung (11) </vt:lpstr>
      <vt:lpstr>Auszug – Recycling-Baustoffverordnung (12) </vt:lpstr>
    </vt:vector>
  </TitlesOfParts>
  <Company>BRV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Siegfried Schneller</dc:creator>
  <cp:lastModifiedBy>FSV - Poser</cp:lastModifiedBy>
  <cp:revision>294</cp:revision>
  <cp:lastPrinted>2017-04-24T08:29:12Z</cp:lastPrinted>
  <dcterms:created xsi:type="dcterms:W3CDTF">2011-01-26T10:00:33Z</dcterms:created>
  <dcterms:modified xsi:type="dcterms:W3CDTF">2018-01-08T11:30:57Z</dcterms:modified>
</cp:coreProperties>
</file>